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98" r:id="rId4"/>
    <p:sldId id="299" r:id="rId5"/>
    <p:sldId id="311" r:id="rId6"/>
    <p:sldId id="301" r:id="rId7"/>
    <p:sldId id="300" r:id="rId8"/>
    <p:sldId id="302" r:id="rId9"/>
    <p:sldId id="307" r:id="rId10"/>
    <p:sldId id="303" r:id="rId11"/>
    <p:sldId id="308" r:id="rId12"/>
    <p:sldId id="306" r:id="rId13"/>
    <p:sldId id="309" r:id="rId14"/>
    <p:sldId id="304" r:id="rId15"/>
    <p:sldId id="310" r:id="rId16"/>
    <p:sldId id="305" r:id="rId17"/>
    <p:sldId id="313" r:id="rId18"/>
    <p:sldId id="312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. Suhartono, S.Si. M.Sc" initials="DSSM" lastIdx="18" clrIdx="0">
    <p:extLst>
      <p:ext uri="{19B8F6BF-5375-455C-9EA6-DF929625EA0E}">
        <p15:presenceInfo xmlns:p15="http://schemas.microsoft.com/office/powerpoint/2012/main" userId="Dr. Suhartono, S.Si. M.Sc" providerId="None"/>
      </p:ext>
    </p:extLst>
  </p:cmAuthor>
  <p:cmAuthor id="2" name="340141201@staff.integra.its.ac.id" initials="3" lastIdx="2" clrIdx="1">
    <p:extLst>
      <p:ext uri="{19B8F6BF-5375-455C-9EA6-DF929625EA0E}">
        <p15:presenceInfo xmlns:p15="http://schemas.microsoft.com/office/powerpoint/2012/main" userId="S::340141201@staff.integra.its.ac.id::99a1003c-ab9d-49ba-a83f-5b24df4a10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2327"/>
    <a:srgbClr val="25C326"/>
    <a:srgbClr val="C22425"/>
    <a:srgbClr val="F5AA2D"/>
    <a:srgbClr val="FFC411"/>
    <a:srgbClr val="013880"/>
    <a:srgbClr val="212F40"/>
    <a:srgbClr val="FFBD07"/>
    <a:srgbClr val="F16459"/>
    <a:srgbClr val="5E0E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8354AC-84E4-A141-9E4E-C78FAB3E3B91}" v="964" dt="2020-10-07T02:30:45.4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>
        <p:scale>
          <a:sx n="75" d="100"/>
          <a:sy n="75" d="100"/>
        </p:scale>
        <p:origin x="516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ska Arifiani(5269)" userId="141c2fc3-1575-46c2-a375-cf7521ebd639" providerId="ADAL" clId="{DD8354AC-84E4-A141-9E4E-C78FAB3E3B91}"/>
    <pc:docChg chg="undo custSel mod addSld delSld modSld sldOrd">
      <pc:chgData name="Siska Arifiani(5269)" userId="141c2fc3-1575-46c2-a375-cf7521ebd639" providerId="ADAL" clId="{DD8354AC-84E4-A141-9E4E-C78FAB3E3B91}" dt="2020-10-07T02:30:45.413" v="5390"/>
      <pc:docMkLst>
        <pc:docMk/>
      </pc:docMkLst>
      <pc:sldChg chg="modSp">
        <pc:chgData name="Siska Arifiani(5269)" userId="141c2fc3-1575-46c2-a375-cf7521ebd639" providerId="ADAL" clId="{DD8354AC-84E4-A141-9E4E-C78FAB3E3B91}" dt="2020-10-06T23:02:11.182" v="5384" actId="20577"/>
        <pc:sldMkLst>
          <pc:docMk/>
          <pc:sldMk cId="2683872650" sldId="257"/>
        </pc:sldMkLst>
        <pc:spChg chg="mod">
          <ac:chgData name="Siska Arifiani(5269)" userId="141c2fc3-1575-46c2-a375-cf7521ebd639" providerId="ADAL" clId="{DD8354AC-84E4-A141-9E4E-C78FAB3E3B91}" dt="2020-10-06T23:02:11.182" v="5384" actId="20577"/>
          <ac:spMkLst>
            <pc:docMk/>
            <pc:sldMk cId="2683872650" sldId="257"/>
            <ac:spMk id="4" creationId="{588BE474-E3E5-49D8-BCE7-BCB985B778D4}"/>
          </ac:spMkLst>
        </pc:spChg>
      </pc:sldChg>
      <pc:sldChg chg="delSp add setBg delDesignElem">
        <pc:chgData name="Siska Arifiani(5269)" userId="141c2fc3-1575-46c2-a375-cf7521ebd639" providerId="ADAL" clId="{DD8354AC-84E4-A141-9E4E-C78FAB3E3B91}" dt="2020-10-06T13:29:18.936" v="2315"/>
        <pc:sldMkLst>
          <pc:docMk/>
          <pc:sldMk cId="3428772992" sldId="267"/>
        </pc:sldMkLst>
        <pc:cxnChg chg="del">
          <ac:chgData name="Siska Arifiani(5269)" userId="141c2fc3-1575-46c2-a375-cf7521ebd639" providerId="ADAL" clId="{DD8354AC-84E4-A141-9E4E-C78FAB3E3B91}" dt="2020-10-06T13:29:18.936" v="2315"/>
          <ac:cxnSpMkLst>
            <pc:docMk/>
            <pc:sldMk cId="3428772992" sldId="267"/>
            <ac:cxnSpMk id="71" creationId="{A7F400EE-A8A5-48AF-B4D6-291B52C6F0B0}"/>
          </ac:cxnSpMkLst>
        </pc:cxnChg>
      </pc:sldChg>
      <pc:sldChg chg="del">
        <pc:chgData name="Siska Arifiani(5269)" userId="141c2fc3-1575-46c2-a375-cf7521ebd639" providerId="ADAL" clId="{DD8354AC-84E4-A141-9E4E-C78FAB3E3B91}" dt="2020-10-06T13:29:09.224" v="2308" actId="2696"/>
        <pc:sldMkLst>
          <pc:docMk/>
          <pc:sldMk cId="3825526970" sldId="267"/>
        </pc:sldMkLst>
      </pc:sldChg>
      <pc:sldChg chg="modSp mod ord">
        <pc:chgData name="Siska Arifiani(5269)" userId="141c2fc3-1575-46c2-a375-cf7521ebd639" providerId="ADAL" clId="{DD8354AC-84E4-A141-9E4E-C78FAB3E3B91}" dt="2020-10-06T09:53:52.785" v="888" actId="20577"/>
        <pc:sldMkLst>
          <pc:docMk/>
          <pc:sldMk cId="3077490091" sldId="274"/>
        </pc:sldMkLst>
        <pc:spChg chg="mod">
          <ac:chgData name="Siska Arifiani(5269)" userId="141c2fc3-1575-46c2-a375-cf7521ebd639" providerId="ADAL" clId="{DD8354AC-84E4-A141-9E4E-C78FAB3E3B91}" dt="2020-10-06T09:53:52.785" v="888" actId="20577"/>
          <ac:spMkLst>
            <pc:docMk/>
            <pc:sldMk cId="3077490091" sldId="274"/>
            <ac:spMk id="2" creationId="{64BA3925-EC21-E24C-AC62-1A1FBABC92A0}"/>
          </ac:spMkLst>
        </pc:spChg>
      </pc:sldChg>
      <pc:sldChg chg="modAnim">
        <pc:chgData name="Siska Arifiani(5269)" userId="141c2fc3-1575-46c2-a375-cf7521ebd639" providerId="ADAL" clId="{DD8354AC-84E4-A141-9E4E-C78FAB3E3B91}" dt="2020-10-07T02:30:45.413" v="5390"/>
        <pc:sldMkLst>
          <pc:docMk/>
          <pc:sldMk cId="875426474" sldId="276"/>
        </pc:sldMkLst>
      </pc:sldChg>
      <pc:sldChg chg="modSp mod ord">
        <pc:chgData name="Siska Arifiani(5269)" userId="141c2fc3-1575-46c2-a375-cf7521ebd639" providerId="ADAL" clId="{DD8354AC-84E4-A141-9E4E-C78FAB3E3B91}" dt="2020-10-06T14:16:15.526" v="3027" actId="20577"/>
        <pc:sldMkLst>
          <pc:docMk/>
          <pc:sldMk cId="4142730673" sldId="277"/>
        </pc:sldMkLst>
        <pc:spChg chg="mod">
          <ac:chgData name="Siska Arifiani(5269)" userId="141c2fc3-1575-46c2-a375-cf7521ebd639" providerId="ADAL" clId="{DD8354AC-84E4-A141-9E4E-C78FAB3E3B91}" dt="2020-10-06T13:28:51.440" v="2307" actId="20577"/>
          <ac:spMkLst>
            <pc:docMk/>
            <pc:sldMk cId="4142730673" sldId="277"/>
            <ac:spMk id="2" creationId="{345497D0-1004-4244-BECB-B6669478F7AF}"/>
          </ac:spMkLst>
        </pc:spChg>
        <pc:spChg chg="mod">
          <ac:chgData name="Siska Arifiani(5269)" userId="141c2fc3-1575-46c2-a375-cf7521ebd639" providerId="ADAL" clId="{DD8354AC-84E4-A141-9E4E-C78FAB3E3B91}" dt="2020-10-06T14:16:15.526" v="3027" actId="20577"/>
          <ac:spMkLst>
            <pc:docMk/>
            <pc:sldMk cId="4142730673" sldId="277"/>
            <ac:spMk id="3" creationId="{1B927176-1DEE-8244-BC54-C2AC3953A876}"/>
          </ac:spMkLst>
        </pc:spChg>
      </pc:sldChg>
      <pc:sldChg chg="modSp ord">
        <pc:chgData name="Siska Arifiani(5269)" userId="141c2fc3-1575-46c2-a375-cf7521ebd639" providerId="ADAL" clId="{DD8354AC-84E4-A141-9E4E-C78FAB3E3B91}" dt="2020-10-06T14:21:27.317" v="3161"/>
        <pc:sldMkLst>
          <pc:docMk/>
          <pc:sldMk cId="4161755747" sldId="278"/>
        </pc:sldMkLst>
        <pc:spChg chg="mod">
          <ac:chgData name="Siska Arifiani(5269)" userId="141c2fc3-1575-46c2-a375-cf7521ebd639" providerId="ADAL" clId="{DD8354AC-84E4-A141-9E4E-C78FAB3E3B91}" dt="2020-10-06T14:21:27.317" v="3161"/>
          <ac:spMkLst>
            <pc:docMk/>
            <pc:sldMk cId="4161755747" sldId="278"/>
            <ac:spMk id="2" creationId="{B11F4665-1A8F-5542-AF60-18EE690B4690}"/>
          </ac:spMkLst>
        </pc:spChg>
      </pc:sldChg>
      <pc:sldChg chg="addSp delSp modSp mod ord modAnim">
        <pc:chgData name="Siska Arifiani(5269)" userId="141c2fc3-1575-46c2-a375-cf7521ebd639" providerId="ADAL" clId="{DD8354AC-84E4-A141-9E4E-C78FAB3E3B91}" dt="2020-10-07T02:16:22.333" v="5389"/>
        <pc:sldMkLst>
          <pc:docMk/>
          <pc:sldMk cId="225002927" sldId="279"/>
        </pc:sldMkLst>
        <pc:spChg chg="mod">
          <ac:chgData name="Siska Arifiani(5269)" userId="141c2fc3-1575-46c2-a375-cf7521ebd639" providerId="ADAL" clId="{DD8354AC-84E4-A141-9E4E-C78FAB3E3B91}" dt="2020-10-06T14:27:41.221" v="3402" actId="20577"/>
          <ac:spMkLst>
            <pc:docMk/>
            <pc:sldMk cId="225002927" sldId="279"/>
            <ac:spMk id="3" creationId="{2D7B0ED4-1685-884A-A4B0-84CA5C2C6A5E}"/>
          </ac:spMkLst>
        </pc:spChg>
        <pc:spChg chg="mod">
          <ac:chgData name="Siska Arifiani(5269)" userId="141c2fc3-1575-46c2-a375-cf7521ebd639" providerId="ADAL" clId="{DD8354AC-84E4-A141-9E4E-C78FAB3E3B91}" dt="2020-10-06T14:22:16.855" v="3172" actId="20577"/>
          <ac:spMkLst>
            <pc:docMk/>
            <pc:sldMk cId="225002927" sldId="279"/>
            <ac:spMk id="5" creationId="{D7251A31-FCAB-9549-AE1F-31E6F95E6640}"/>
          </ac:spMkLst>
        </pc:spChg>
        <pc:spChg chg="mod">
          <ac:chgData name="Siska Arifiani(5269)" userId="141c2fc3-1575-46c2-a375-cf7521ebd639" providerId="ADAL" clId="{DD8354AC-84E4-A141-9E4E-C78FAB3E3B91}" dt="2020-10-06T14:26:47.821" v="3311" actId="20577"/>
          <ac:spMkLst>
            <pc:docMk/>
            <pc:sldMk cId="225002927" sldId="279"/>
            <ac:spMk id="11" creationId="{1BE26C78-90AF-C741-A3FF-60A9C3F2AEB9}"/>
          </ac:spMkLst>
        </pc:spChg>
        <pc:spChg chg="mod">
          <ac:chgData name="Siska Arifiani(5269)" userId="141c2fc3-1575-46c2-a375-cf7521ebd639" providerId="ADAL" clId="{DD8354AC-84E4-A141-9E4E-C78FAB3E3B91}" dt="2020-10-06T14:28:07.891" v="3403" actId="403"/>
          <ac:spMkLst>
            <pc:docMk/>
            <pc:sldMk cId="225002927" sldId="279"/>
            <ac:spMk id="12" creationId="{1B8732A1-10F6-4044-B753-EC23D6BBF457}"/>
          </ac:spMkLst>
        </pc:spChg>
        <pc:spChg chg="mod">
          <ac:chgData name="Siska Arifiani(5269)" userId="141c2fc3-1575-46c2-a375-cf7521ebd639" providerId="ADAL" clId="{DD8354AC-84E4-A141-9E4E-C78FAB3E3B91}" dt="2020-10-06T14:22:26.509" v="3173"/>
          <ac:spMkLst>
            <pc:docMk/>
            <pc:sldMk cId="225002927" sldId="279"/>
            <ac:spMk id="16" creationId="{8EBF820D-2735-A44E-BC0E-4AFE3C36EF04}"/>
          </ac:spMkLst>
        </pc:spChg>
        <pc:spChg chg="mod">
          <ac:chgData name="Siska Arifiani(5269)" userId="141c2fc3-1575-46c2-a375-cf7521ebd639" providerId="ADAL" clId="{DD8354AC-84E4-A141-9E4E-C78FAB3E3B91}" dt="2020-10-06T14:22:26.509" v="3173"/>
          <ac:spMkLst>
            <pc:docMk/>
            <pc:sldMk cId="225002927" sldId="279"/>
            <ac:spMk id="17" creationId="{A0EBEE19-40F5-A549-B258-A6ADB947C65D}"/>
          </ac:spMkLst>
        </pc:spChg>
        <pc:grpChg chg="del">
          <ac:chgData name="Siska Arifiani(5269)" userId="141c2fc3-1575-46c2-a375-cf7521ebd639" providerId="ADAL" clId="{DD8354AC-84E4-A141-9E4E-C78FAB3E3B91}" dt="2020-10-06T14:16:40.130" v="3038" actId="478"/>
          <ac:grpSpMkLst>
            <pc:docMk/>
            <pc:sldMk cId="225002927" sldId="279"/>
            <ac:grpSpMk id="7" creationId="{6E0BF8D5-874B-C545-81D1-A4F1A784A1A7}"/>
          </ac:grpSpMkLst>
        </pc:grpChg>
        <pc:grpChg chg="add del mod">
          <ac:chgData name="Siska Arifiani(5269)" userId="141c2fc3-1575-46c2-a375-cf7521ebd639" providerId="ADAL" clId="{DD8354AC-84E4-A141-9E4E-C78FAB3E3B91}" dt="2020-10-06T14:26:43.241" v="3301" actId="478"/>
          <ac:grpSpMkLst>
            <pc:docMk/>
            <pc:sldMk cId="225002927" sldId="279"/>
            <ac:grpSpMk id="15" creationId="{16EB58FC-8160-AB45-92EF-68C918A67FF7}"/>
          </ac:grpSpMkLst>
        </pc:grpChg>
        <pc:cxnChg chg="del mod">
          <ac:chgData name="Siska Arifiani(5269)" userId="141c2fc3-1575-46c2-a375-cf7521ebd639" providerId="ADAL" clId="{DD8354AC-84E4-A141-9E4E-C78FAB3E3B91}" dt="2020-10-06T14:16:41.516" v="3039" actId="478"/>
          <ac:cxnSpMkLst>
            <pc:docMk/>
            <pc:sldMk cId="225002927" sldId="279"/>
            <ac:cxnSpMk id="14" creationId="{23879E2F-A494-264A-B985-024B20F8C550}"/>
          </ac:cxnSpMkLst>
        </pc:cxnChg>
        <pc:cxnChg chg="add del mod">
          <ac:chgData name="Siska Arifiani(5269)" userId="141c2fc3-1575-46c2-a375-cf7521ebd639" providerId="ADAL" clId="{DD8354AC-84E4-A141-9E4E-C78FAB3E3B91}" dt="2020-10-06T14:26:43.241" v="3301" actId="478"/>
          <ac:cxnSpMkLst>
            <pc:docMk/>
            <pc:sldMk cId="225002927" sldId="279"/>
            <ac:cxnSpMk id="18" creationId="{44305B41-9870-AE47-AA16-53F5DF832984}"/>
          </ac:cxnSpMkLst>
        </pc:cxnChg>
      </pc:sldChg>
      <pc:sldChg chg="ord">
        <pc:chgData name="Siska Arifiani(5269)" userId="141c2fc3-1575-46c2-a375-cf7521ebd639" providerId="ADAL" clId="{DD8354AC-84E4-A141-9E4E-C78FAB3E3B91}" dt="2020-10-06T09:53:39.314" v="874" actId="20578"/>
        <pc:sldMkLst>
          <pc:docMk/>
          <pc:sldMk cId="3597048298" sldId="280"/>
        </pc:sldMkLst>
      </pc:sldChg>
      <pc:sldChg chg="modSp del mod">
        <pc:chgData name="Siska Arifiani(5269)" userId="141c2fc3-1575-46c2-a375-cf7521ebd639" providerId="ADAL" clId="{DD8354AC-84E4-A141-9E4E-C78FAB3E3B91}" dt="2020-10-06T13:29:09.317" v="2309" actId="2696"/>
        <pc:sldMkLst>
          <pc:docMk/>
          <pc:sldMk cId="1876623449" sldId="281"/>
        </pc:sldMkLst>
        <pc:spChg chg="mod">
          <ac:chgData name="Siska Arifiani(5269)" userId="141c2fc3-1575-46c2-a375-cf7521ebd639" providerId="ADAL" clId="{DD8354AC-84E4-A141-9E4E-C78FAB3E3B91}" dt="2020-10-06T09:40:09.993" v="492" actId="207"/>
          <ac:spMkLst>
            <pc:docMk/>
            <pc:sldMk cId="1876623449" sldId="281"/>
            <ac:spMk id="3" creationId="{073D24AA-497F-B842-A69A-7FBB43427223}"/>
          </ac:spMkLst>
        </pc:spChg>
      </pc:sldChg>
      <pc:sldChg chg="add">
        <pc:chgData name="Siska Arifiani(5269)" userId="141c2fc3-1575-46c2-a375-cf7521ebd639" providerId="ADAL" clId="{DD8354AC-84E4-A141-9E4E-C78FAB3E3B91}" dt="2020-10-06T13:29:18.936" v="2315"/>
        <pc:sldMkLst>
          <pc:docMk/>
          <pc:sldMk cId="2835237228" sldId="281"/>
        </pc:sldMkLst>
      </pc:sldChg>
      <pc:sldChg chg="modSp add">
        <pc:chgData name="Siska Arifiani(5269)" userId="141c2fc3-1575-46c2-a375-cf7521ebd639" providerId="ADAL" clId="{DD8354AC-84E4-A141-9E4E-C78FAB3E3B91}" dt="2020-10-06T15:28:03.508" v="4343" actId="207"/>
        <pc:sldMkLst>
          <pc:docMk/>
          <pc:sldMk cId="2724884855" sldId="282"/>
        </pc:sldMkLst>
        <pc:spChg chg="mod">
          <ac:chgData name="Siska Arifiani(5269)" userId="141c2fc3-1575-46c2-a375-cf7521ebd639" providerId="ADAL" clId="{DD8354AC-84E4-A141-9E4E-C78FAB3E3B91}" dt="2020-10-06T15:28:03.508" v="4343" actId="207"/>
          <ac:spMkLst>
            <pc:docMk/>
            <pc:sldMk cId="2724884855" sldId="282"/>
            <ac:spMk id="3" creationId="{A105776F-004B-0B42-BE19-604ABFD5B69D}"/>
          </ac:spMkLst>
        </pc:spChg>
      </pc:sldChg>
      <pc:sldChg chg="modSp del mod">
        <pc:chgData name="Siska Arifiani(5269)" userId="141c2fc3-1575-46c2-a375-cf7521ebd639" providerId="ADAL" clId="{DD8354AC-84E4-A141-9E4E-C78FAB3E3B91}" dt="2020-10-06T13:29:09.378" v="2310" actId="2696"/>
        <pc:sldMkLst>
          <pc:docMk/>
          <pc:sldMk cId="4126402548" sldId="282"/>
        </pc:sldMkLst>
        <pc:spChg chg="mod">
          <ac:chgData name="Siska Arifiani(5269)" userId="141c2fc3-1575-46c2-a375-cf7521ebd639" providerId="ADAL" clId="{DD8354AC-84E4-A141-9E4E-C78FAB3E3B91}" dt="2020-10-06T09:40:27.706" v="497" actId="20577"/>
          <ac:spMkLst>
            <pc:docMk/>
            <pc:sldMk cId="4126402548" sldId="282"/>
            <ac:spMk id="3" creationId="{A105776F-004B-0B42-BE19-604ABFD5B69D}"/>
          </ac:spMkLst>
        </pc:spChg>
      </pc:sldChg>
      <pc:sldChg chg="add modAnim">
        <pc:chgData name="Siska Arifiani(5269)" userId="141c2fc3-1575-46c2-a375-cf7521ebd639" providerId="ADAL" clId="{DD8354AC-84E4-A141-9E4E-C78FAB3E3B91}" dt="2020-10-06T13:31:15.552" v="2334"/>
        <pc:sldMkLst>
          <pc:docMk/>
          <pc:sldMk cId="2068677086" sldId="283"/>
        </pc:sldMkLst>
      </pc:sldChg>
      <pc:sldChg chg="modSp del">
        <pc:chgData name="Siska Arifiani(5269)" userId="141c2fc3-1575-46c2-a375-cf7521ebd639" providerId="ADAL" clId="{DD8354AC-84E4-A141-9E4E-C78FAB3E3B91}" dt="2020-10-06T13:29:09.566" v="2311" actId="2696"/>
        <pc:sldMkLst>
          <pc:docMk/>
          <pc:sldMk cId="2514749932" sldId="283"/>
        </pc:sldMkLst>
        <pc:graphicFrameChg chg="mod">
          <ac:chgData name="Siska Arifiani(5269)" userId="141c2fc3-1575-46c2-a375-cf7521ebd639" providerId="ADAL" clId="{DD8354AC-84E4-A141-9E4E-C78FAB3E3B91}" dt="2020-10-06T09:38:53.506" v="477" actId="20577"/>
          <ac:graphicFrameMkLst>
            <pc:docMk/>
            <pc:sldMk cId="2514749932" sldId="283"/>
            <ac:graphicFrameMk id="5" creationId="{817E3962-61B9-274F-8830-263A0C1D0916}"/>
          </ac:graphicFrameMkLst>
        </pc:graphicFrameChg>
      </pc:sldChg>
      <pc:sldChg chg="modSp del">
        <pc:chgData name="Siska Arifiani(5269)" userId="141c2fc3-1575-46c2-a375-cf7521ebd639" providerId="ADAL" clId="{DD8354AC-84E4-A141-9E4E-C78FAB3E3B91}" dt="2020-10-06T13:29:09.695" v="2312" actId="2696"/>
        <pc:sldMkLst>
          <pc:docMk/>
          <pc:sldMk cId="172405316" sldId="284"/>
        </pc:sldMkLst>
        <pc:graphicFrameChg chg="mod">
          <ac:chgData name="Siska Arifiani(5269)" userId="141c2fc3-1575-46c2-a375-cf7521ebd639" providerId="ADAL" clId="{DD8354AC-84E4-A141-9E4E-C78FAB3E3B91}" dt="2020-10-06T09:39:02.922" v="478" actId="20577"/>
          <ac:graphicFrameMkLst>
            <pc:docMk/>
            <pc:sldMk cId="172405316" sldId="284"/>
            <ac:graphicFrameMk id="4" creationId="{36C6FB4E-A812-FC4E-BA85-54BDC7FCBEA9}"/>
          </ac:graphicFrameMkLst>
        </pc:graphicFrameChg>
      </pc:sldChg>
      <pc:sldChg chg="modSp add modAnim">
        <pc:chgData name="Siska Arifiani(5269)" userId="141c2fc3-1575-46c2-a375-cf7521ebd639" providerId="ADAL" clId="{DD8354AC-84E4-A141-9E4E-C78FAB3E3B91}" dt="2020-10-06T15:28:24.334" v="4348" actId="20577"/>
        <pc:sldMkLst>
          <pc:docMk/>
          <pc:sldMk cId="458308524" sldId="284"/>
        </pc:sldMkLst>
        <pc:graphicFrameChg chg="mod">
          <ac:chgData name="Siska Arifiani(5269)" userId="141c2fc3-1575-46c2-a375-cf7521ebd639" providerId="ADAL" clId="{DD8354AC-84E4-A141-9E4E-C78FAB3E3B91}" dt="2020-10-06T15:28:24.334" v="4348" actId="20577"/>
          <ac:graphicFrameMkLst>
            <pc:docMk/>
            <pc:sldMk cId="458308524" sldId="284"/>
            <ac:graphicFrameMk id="4" creationId="{36C6FB4E-A812-FC4E-BA85-54BDC7FCBEA9}"/>
          </ac:graphicFrameMkLst>
        </pc:graphicFrameChg>
      </pc:sldChg>
      <pc:sldChg chg="modSp mod">
        <pc:chgData name="Siska Arifiani(5269)" userId="141c2fc3-1575-46c2-a375-cf7521ebd639" providerId="ADAL" clId="{DD8354AC-84E4-A141-9E4E-C78FAB3E3B91}" dt="2020-10-06T15:11:09.782" v="4205" actId="20577"/>
        <pc:sldMkLst>
          <pc:docMk/>
          <pc:sldMk cId="1283846644" sldId="286"/>
        </pc:sldMkLst>
        <pc:spChg chg="mod">
          <ac:chgData name="Siska Arifiani(5269)" userId="141c2fc3-1575-46c2-a375-cf7521ebd639" providerId="ADAL" clId="{DD8354AC-84E4-A141-9E4E-C78FAB3E3B91}" dt="2020-10-06T15:11:09.782" v="4205" actId="20577"/>
          <ac:spMkLst>
            <pc:docMk/>
            <pc:sldMk cId="1283846644" sldId="286"/>
            <ac:spMk id="5" creationId="{6F918E6D-E28D-C745-B4A4-62DC9211E0F1}"/>
          </ac:spMkLst>
        </pc:spChg>
      </pc:sldChg>
      <pc:sldChg chg="modSp add del mod">
        <pc:chgData name="Siska Arifiani(5269)" userId="141c2fc3-1575-46c2-a375-cf7521ebd639" providerId="ADAL" clId="{DD8354AC-84E4-A141-9E4E-C78FAB3E3B91}" dt="2020-10-06T13:29:09.732" v="2313" actId="2696"/>
        <pc:sldMkLst>
          <pc:docMk/>
          <pc:sldMk cId="1086182316" sldId="287"/>
        </pc:sldMkLst>
        <pc:spChg chg="mod">
          <ac:chgData name="Siska Arifiani(5269)" userId="141c2fc3-1575-46c2-a375-cf7521ebd639" providerId="ADAL" clId="{DD8354AC-84E4-A141-9E4E-C78FAB3E3B91}" dt="2020-10-06T09:44:10.381" v="872" actId="20577"/>
          <ac:spMkLst>
            <pc:docMk/>
            <pc:sldMk cId="1086182316" sldId="287"/>
            <ac:spMk id="3" creationId="{95C2DCEB-1A66-2F47-8DA0-4F1B97972082}"/>
          </ac:spMkLst>
        </pc:spChg>
      </pc:sldChg>
      <pc:sldChg chg="addSp delSp modSp add del mod">
        <pc:chgData name="Siska Arifiani(5269)" userId="141c2fc3-1575-46c2-a375-cf7521ebd639" providerId="ADAL" clId="{DD8354AC-84E4-A141-9E4E-C78FAB3E3B91}" dt="2020-10-06T09:35:03.493" v="194" actId="2696"/>
        <pc:sldMkLst>
          <pc:docMk/>
          <pc:sldMk cId="1913474200" sldId="287"/>
        </pc:sldMkLst>
        <pc:spChg chg="del">
          <ac:chgData name="Siska Arifiani(5269)" userId="141c2fc3-1575-46c2-a375-cf7521ebd639" providerId="ADAL" clId="{DD8354AC-84E4-A141-9E4E-C78FAB3E3B91}" dt="2020-10-06T04:24:37.154" v="169" actId="478"/>
          <ac:spMkLst>
            <pc:docMk/>
            <pc:sldMk cId="1913474200" sldId="287"/>
            <ac:spMk id="2" creationId="{7521B5CB-6ACE-1748-8592-28A8926E5BCA}"/>
          </ac:spMkLst>
        </pc:spChg>
        <pc:spChg chg="del">
          <ac:chgData name="Siska Arifiani(5269)" userId="141c2fc3-1575-46c2-a375-cf7521ebd639" providerId="ADAL" clId="{DD8354AC-84E4-A141-9E4E-C78FAB3E3B91}" dt="2020-10-06T04:24:35.632" v="168" actId="478"/>
          <ac:spMkLst>
            <pc:docMk/>
            <pc:sldMk cId="1913474200" sldId="287"/>
            <ac:spMk id="3" creationId="{740C0653-FE5E-D146-AEF9-000618F05800}"/>
          </ac:spMkLst>
        </pc:spChg>
        <pc:graphicFrameChg chg="add mod">
          <ac:chgData name="Siska Arifiani(5269)" userId="141c2fc3-1575-46c2-a375-cf7521ebd639" providerId="ADAL" clId="{DD8354AC-84E4-A141-9E4E-C78FAB3E3B91}" dt="2020-10-06T04:26:19.566" v="192" actId="14100"/>
          <ac:graphicFrameMkLst>
            <pc:docMk/>
            <pc:sldMk cId="1913474200" sldId="287"/>
            <ac:graphicFrameMk id="4" creationId="{971629FD-3C7A-D348-B732-944C44BDCCB3}"/>
          </ac:graphicFrameMkLst>
        </pc:graphicFrameChg>
      </pc:sldChg>
      <pc:sldChg chg="modSp add">
        <pc:chgData name="Siska Arifiani(5269)" userId="141c2fc3-1575-46c2-a375-cf7521ebd639" providerId="ADAL" clId="{DD8354AC-84E4-A141-9E4E-C78FAB3E3B91}" dt="2020-10-06T15:07:53.824" v="4146" actId="20577"/>
        <pc:sldMkLst>
          <pc:docMk/>
          <pc:sldMk cId="3228236631" sldId="287"/>
        </pc:sldMkLst>
        <pc:spChg chg="mod">
          <ac:chgData name="Siska Arifiani(5269)" userId="141c2fc3-1575-46c2-a375-cf7521ebd639" providerId="ADAL" clId="{DD8354AC-84E4-A141-9E4E-C78FAB3E3B91}" dt="2020-10-06T15:07:53.824" v="4146" actId="20577"/>
          <ac:spMkLst>
            <pc:docMk/>
            <pc:sldMk cId="3228236631" sldId="287"/>
            <ac:spMk id="3" creationId="{95C2DCEB-1A66-2F47-8DA0-4F1B97972082}"/>
          </ac:spMkLst>
        </pc:spChg>
      </pc:sldChg>
      <pc:sldChg chg="modSp add mod">
        <pc:chgData name="Siska Arifiani(5269)" userId="141c2fc3-1575-46c2-a375-cf7521ebd639" providerId="ADAL" clId="{DD8354AC-84E4-A141-9E4E-C78FAB3E3B91}" dt="2020-10-06T10:02:19.059" v="1393" actId="20577"/>
        <pc:sldMkLst>
          <pc:docMk/>
          <pc:sldMk cId="498120655" sldId="288"/>
        </pc:sldMkLst>
        <pc:spChg chg="mod">
          <ac:chgData name="Siska Arifiani(5269)" userId="141c2fc3-1575-46c2-a375-cf7521ebd639" providerId="ADAL" clId="{DD8354AC-84E4-A141-9E4E-C78FAB3E3B91}" dt="2020-10-06T09:53:56.740" v="900" actId="20577"/>
          <ac:spMkLst>
            <pc:docMk/>
            <pc:sldMk cId="498120655" sldId="288"/>
            <ac:spMk id="2" creationId="{7D827799-407E-3A45-9761-CE4B2AF75631}"/>
          </ac:spMkLst>
        </pc:spChg>
        <pc:spChg chg="mod">
          <ac:chgData name="Siska Arifiani(5269)" userId="141c2fc3-1575-46c2-a375-cf7521ebd639" providerId="ADAL" clId="{DD8354AC-84E4-A141-9E4E-C78FAB3E3B91}" dt="2020-10-06T10:02:19.059" v="1393" actId="20577"/>
          <ac:spMkLst>
            <pc:docMk/>
            <pc:sldMk cId="498120655" sldId="288"/>
            <ac:spMk id="3" creationId="{6388E470-7AA3-4548-B67B-1179AD362F8C}"/>
          </ac:spMkLst>
        </pc:spChg>
      </pc:sldChg>
      <pc:sldChg chg="addSp delSp modSp add del mod">
        <pc:chgData name="Siska Arifiani(5269)" userId="141c2fc3-1575-46c2-a375-cf7521ebd639" providerId="ADAL" clId="{DD8354AC-84E4-A141-9E4E-C78FAB3E3B91}" dt="2020-10-06T10:26:07.104" v="1574" actId="2696"/>
        <pc:sldMkLst>
          <pc:docMk/>
          <pc:sldMk cId="1036178277" sldId="289"/>
        </pc:sldMkLst>
        <pc:spChg chg="add del">
          <ac:chgData name="Siska Arifiani(5269)" userId="141c2fc3-1575-46c2-a375-cf7521ebd639" providerId="ADAL" clId="{DD8354AC-84E4-A141-9E4E-C78FAB3E3B91}" dt="2020-10-06T10:09:51.932" v="1434" actId="478"/>
          <ac:spMkLst>
            <pc:docMk/>
            <pc:sldMk cId="1036178277" sldId="289"/>
            <ac:spMk id="2" creationId="{3A17DDA1-7812-E54D-BF68-F0968475363A}"/>
          </ac:spMkLst>
        </pc:spChg>
        <pc:spChg chg="del">
          <ac:chgData name="Siska Arifiani(5269)" userId="141c2fc3-1575-46c2-a375-cf7521ebd639" providerId="ADAL" clId="{DD8354AC-84E4-A141-9E4E-C78FAB3E3B91}" dt="2020-10-06T10:09:42.978" v="1432" actId="478"/>
          <ac:spMkLst>
            <pc:docMk/>
            <pc:sldMk cId="1036178277" sldId="289"/>
            <ac:spMk id="3" creationId="{4677F485-4894-2047-B8B9-D8392C04DDBD}"/>
          </ac:spMkLst>
        </pc:spChg>
        <pc:graphicFrameChg chg="add mod">
          <ac:chgData name="Siska Arifiani(5269)" userId="141c2fc3-1575-46c2-a375-cf7521ebd639" providerId="ADAL" clId="{DD8354AC-84E4-A141-9E4E-C78FAB3E3B91}" dt="2020-10-06T10:14:30.140" v="1469" actId="20577"/>
          <ac:graphicFrameMkLst>
            <pc:docMk/>
            <pc:sldMk cId="1036178277" sldId="289"/>
            <ac:graphicFrameMk id="4" creationId="{EF3D3C74-DA3D-B74F-AD87-013D40F3BF39}"/>
          </ac:graphicFrameMkLst>
        </pc:graphicFrameChg>
      </pc:sldChg>
      <pc:sldChg chg="addSp modSp add mod modAnim">
        <pc:chgData name="Siska Arifiani(5269)" userId="141c2fc3-1575-46c2-a375-cf7521ebd639" providerId="ADAL" clId="{DD8354AC-84E4-A141-9E4E-C78FAB3E3B91}" dt="2020-10-06T14:11:29.764" v="2982" actId="20577"/>
        <pc:sldMkLst>
          <pc:docMk/>
          <pc:sldMk cId="1679394594" sldId="290"/>
        </pc:sldMkLst>
        <pc:spChg chg="mod">
          <ac:chgData name="Siska Arifiani(5269)" userId="141c2fc3-1575-46c2-a375-cf7521ebd639" providerId="ADAL" clId="{DD8354AC-84E4-A141-9E4E-C78FAB3E3B91}" dt="2020-10-06T14:11:29.764" v="2982" actId="20577"/>
          <ac:spMkLst>
            <pc:docMk/>
            <pc:sldMk cId="1679394594" sldId="290"/>
            <ac:spMk id="2" creationId="{10D522AD-90B3-724A-A23B-D19990E4847D}"/>
          </ac:spMkLst>
        </pc:spChg>
        <pc:spChg chg="mod">
          <ac:chgData name="Siska Arifiani(5269)" userId="141c2fc3-1575-46c2-a375-cf7521ebd639" providerId="ADAL" clId="{DD8354AC-84E4-A141-9E4E-C78FAB3E3B91}" dt="2020-10-06T10:27:13.963" v="1677" actId="20577"/>
          <ac:spMkLst>
            <pc:docMk/>
            <pc:sldMk cId="1679394594" sldId="290"/>
            <ac:spMk id="3" creationId="{0776F2BB-D206-B74E-B4ED-6BF7E8DEEE2A}"/>
          </ac:spMkLst>
        </pc:spChg>
        <pc:graphicFrameChg chg="add mod modGraphic">
          <ac:chgData name="Siska Arifiani(5269)" userId="141c2fc3-1575-46c2-a375-cf7521ebd639" providerId="ADAL" clId="{DD8354AC-84E4-A141-9E4E-C78FAB3E3B91}" dt="2020-10-06T10:29:05.199" v="1760" actId="14100"/>
          <ac:graphicFrameMkLst>
            <pc:docMk/>
            <pc:sldMk cId="1679394594" sldId="290"/>
            <ac:graphicFrameMk id="4" creationId="{9307D6C8-67B3-9840-9A1D-68BCEEBD3283}"/>
          </ac:graphicFrameMkLst>
        </pc:graphicFrameChg>
      </pc:sldChg>
      <pc:sldChg chg="modSp add del mod">
        <pc:chgData name="Siska Arifiani(5269)" userId="141c2fc3-1575-46c2-a375-cf7521ebd639" providerId="ADAL" clId="{DD8354AC-84E4-A141-9E4E-C78FAB3E3B91}" dt="2020-10-06T13:15:41.696" v="2285" actId="2696"/>
        <pc:sldMkLst>
          <pc:docMk/>
          <pc:sldMk cId="1649432263" sldId="291"/>
        </pc:sldMkLst>
        <pc:spChg chg="mod">
          <ac:chgData name="Siska Arifiani(5269)" userId="141c2fc3-1575-46c2-a375-cf7521ebd639" providerId="ADAL" clId="{DD8354AC-84E4-A141-9E4E-C78FAB3E3B91}" dt="2020-10-06T13:15:39.376" v="2284" actId="21"/>
          <ac:spMkLst>
            <pc:docMk/>
            <pc:sldMk cId="1649432263" sldId="291"/>
            <ac:spMk id="3" creationId="{4A7C8946-2FF3-D74D-AC7C-FB48FEDE76BA}"/>
          </ac:spMkLst>
        </pc:spChg>
      </pc:sldChg>
      <pc:sldChg chg="addSp delSp modSp add mod modAnim">
        <pc:chgData name="Siska Arifiani(5269)" userId="141c2fc3-1575-46c2-a375-cf7521ebd639" providerId="ADAL" clId="{DD8354AC-84E4-A141-9E4E-C78FAB3E3B91}" dt="2020-10-06T13:11:46.212" v="2255" actId="1076"/>
        <pc:sldMkLst>
          <pc:docMk/>
          <pc:sldMk cId="20669765" sldId="292"/>
        </pc:sldMkLst>
        <pc:spChg chg="mod">
          <ac:chgData name="Siska Arifiani(5269)" userId="141c2fc3-1575-46c2-a375-cf7521ebd639" providerId="ADAL" clId="{DD8354AC-84E4-A141-9E4E-C78FAB3E3B91}" dt="2020-10-06T13:11:35.709" v="2254" actId="14"/>
          <ac:spMkLst>
            <pc:docMk/>
            <pc:sldMk cId="20669765" sldId="292"/>
            <ac:spMk id="3" creationId="{0051CD84-4983-7E40-B7F2-8579DA9A0327}"/>
          </ac:spMkLst>
        </pc:spChg>
        <pc:spChg chg="add mod">
          <ac:chgData name="Siska Arifiani(5269)" userId="141c2fc3-1575-46c2-a375-cf7521ebd639" providerId="ADAL" clId="{DD8354AC-84E4-A141-9E4E-C78FAB3E3B91}" dt="2020-10-06T13:10:37.981" v="2243" actId="164"/>
          <ac:spMkLst>
            <pc:docMk/>
            <pc:sldMk cId="20669765" sldId="292"/>
            <ac:spMk id="4" creationId="{6720A220-5A56-6C4A-87EF-ED19DE9F5B75}"/>
          </ac:spMkLst>
        </pc:spChg>
        <pc:spChg chg="add mod">
          <ac:chgData name="Siska Arifiani(5269)" userId="141c2fc3-1575-46c2-a375-cf7521ebd639" providerId="ADAL" clId="{DD8354AC-84E4-A141-9E4E-C78FAB3E3B91}" dt="2020-10-06T13:10:44.168" v="2244" actId="164"/>
          <ac:spMkLst>
            <pc:docMk/>
            <pc:sldMk cId="20669765" sldId="292"/>
            <ac:spMk id="5" creationId="{BC43127C-7BBB-8848-9E86-39997564A936}"/>
          </ac:spMkLst>
        </pc:spChg>
        <pc:spChg chg="add mod">
          <ac:chgData name="Siska Arifiani(5269)" userId="141c2fc3-1575-46c2-a375-cf7521ebd639" providerId="ADAL" clId="{DD8354AC-84E4-A141-9E4E-C78FAB3E3B91}" dt="2020-10-06T13:10:37.981" v="2243" actId="164"/>
          <ac:spMkLst>
            <pc:docMk/>
            <pc:sldMk cId="20669765" sldId="292"/>
            <ac:spMk id="8" creationId="{DE002887-429F-DD4A-94F7-D1462547A51B}"/>
          </ac:spMkLst>
        </pc:spChg>
        <pc:spChg chg="add mod">
          <ac:chgData name="Siska Arifiani(5269)" userId="141c2fc3-1575-46c2-a375-cf7521ebd639" providerId="ADAL" clId="{DD8354AC-84E4-A141-9E4E-C78FAB3E3B91}" dt="2020-10-06T13:10:37.981" v="2243" actId="164"/>
          <ac:spMkLst>
            <pc:docMk/>
            <pc:sldMk cId="20669765" sldId="292"/>
            <ac:spMk id="9" creationId="{CCACBB24-F69A-9A47-89C3-1DD5C5C285E6}"/>
          </ac:spMkLst>
        </pc:spChg>
        <pc:spChg chg="add mod">
          <ac:chgData name="Siska Arifiani(5269)" userId="141c2fc3-1575-46c2-a375-cf7521ebd639" providerId="ADAL" clId="{DD8354AC-84E4-A141-9E4E-C78FAB3E3B91}" dt="2020-10-06T13:10:37.981" v="2243" actId="164"/>
          <ac:spMkLst>
            <pc:docMk/>
            <pc:sldMk cId="20669765" sldId="292"/>
            <ac:spMk id="10" creationId="{4A414AEF-2D03-4741-B726-2D7EDB4D6A28}"/>
          </ac:spMkLst>
        </pc:spChg>
        <pc:spChg chg="add mod">
          <ac:chgData name="Siska Arifiani(5269)" userId="141c2fc3-1575-46c2-a375-cf7521ebd639" providerId="ADAL" clId="{DD8354AC-84E4-A141-9E4E-C78FAB3E3B91}" dt="2020-10-06T13:10:44.168" v="2244" actId="164"/>
          <ac:spMkLst>
            <pc:docMk/>
            <pc:sldMk cId="20669765" sldId="292"/>
            <ac:spMk id="12" creationId="{6F3E7589-C1F3-C54D-B363-D7C7CD728934}"/>
          </ac:spMkLst>
        </pc:spChg>
        <pc:spChg chg="add mod">
          <ac:chgData name="Siska Arifiani(5269)" userId="141c2fc3-1575-46c2-a375-cf7521ebd639" providerId="ADAL" clId="{DD8354AC-84E4-A141-9E4E-C78FAB3E3B91}" dt="2020-10-06T13:10:44.168" v="2244" actId="164"/>
          <ac:spMkLst>
            <pc:docMk/>
            <pc:sldMk cId="20669765" sldId="292"/>
            <ac:spMk id="13" creationId="{16FD5092-6B59-F843-89AE-82170F3946CE}"/>
          </ac:spMkLst>
        </pc:spChg>
        <pc:spChg chg="add mod">
          <ac:chgData name="Siska Arifiani(5269)" userId="141c2fc3-1575-46c2-a375-cf7521ebd639" providerId="ADAL" clId="{DD8354AC-84E4-A141-9E4E-C78FAB3E3B91}" dt="2020-10-06T13:10:44.168" v="2244" actId="164"/>
          <ac:spMkLst>
            <pc:docMk/>
            <pc:sldMk cId="20669765" sldId="292"/>
            <ac:spMk id="14" creationId="{59C1109E-0C68-3743-BD0C-7F4E0D4687ED}"/>
          </ac:spMkLst>
        </pc:spChg>
        <pc:grpChg chg="add mod">
          <ac:chgData name="Siska Arifiani(5269)" userId="141c2fc3-1575-46c2-a375-cf7521ebd639" providerId="ADAL" clId="{DD8354AC-84E4-A141-9E4E-C78FAB3E3B91}" dt="2020-10-06T13:11:46.212" v="2255" actId="1076"/>
          <ac:grpSpMkLst>
            <pc:docMk/>
            <pc:sldMk cId="20669765" sldId="292"/>
            <ac:grpSpMk id="19" creationId="{5A195B25-8469-BD4D-9F59-01DB1B6919A6}"/>
          </ac:grpSpMkLst>
        </pc:grpChg>
        <pc:grpChg chg="add mod">
          <ac:chgData name="Siska Arifiani(5269)" userId="141c2fc3-1575-46c2-a375-cf7521ebd639" providerId="ADAL" clId="{DD8354AC-84E4-A141-9E4E-C78FAB3E3B91}" dt="2020-10-06T13:11:46.212" v="2255" actId="1076"/>
          <ac:grpSpMkLst>
            <pc:docMk/>
            <pc:sldMk cId="20669765" sldId="292"/>
            <ac:grpSpMk id="20" creationId="{7127B2B3-46C7-AE4F-95EF-6B58A1147F78}"/>
          </ac:grpSpMkLst>
        </pc:grpChg>
        <pc:cxnChg chg="add del mod">
          <ac:chgData name="Siska Arifiani(5269)" userId="141c2fc3-1575-46c2-a375-cf7521ebd639" providerId="ADAL" clId="{DD8354AC-84E4-A141-9E4E-C78FAB3E3B91}" dt="2020-10-06T13:11:01.266" v="2248" actId="21"/>
          <ac:cxnSpMkLst>
            <pc:docMk/>
            <pc:sldMk cId="20669765" sldId="292"/>
            <ac:cxnSpMk id="7" creationId="{7BD29356-5A96-224B-952E-0EADD99A2A89}"/>
          </ac:cxnSpMkLst>
        </pc:cxnChg>
        <pc:cxnChg chg="add mod">
          <ac:chgData name="Siska Arifiani(5269)" userId="141c2fc3-1575-46c2-a375-cf7521ebd639" providerId="ADAL" clId="{DD8354AC-84E4-A141-9E4E-C78FAB3E3B91}" dt="2020-10-06T13:11:46.212" v="2255" actId="1076"/>
          <ac:cxnSpMkLst>
            <pc:docMk/>
            <pc:sldMk cId="20669765" sldId="292"/>
            <ac:cxnSpMk id="16" creationId="{F5BE0B0B-7E2B-CF46-A7EE-718703A0E32F}"/>
          </ac:cxnSpMkLst>
        </pc:cxnChg>
        <pc:cxnChg chg="add mod">
          <ac:chgData name="Siska Arifiani(5269)" userId="141c2fc3-1575-46c2-a375-cf7521ebd639" providerId="ADAL" clId="{DD8354AC-84E4-A141-9E4E-C78FAB3E3B91}" dt="2020-10-06T13:11:46.212" v="2255" actId="1076"/>
          <ac:cxnSpMkLst>
            <pc:docMk/>
            <pc:sldMk cId="20669765" sldId="292"/>
            <ac:cxnSpMk id="21" creationId="{DB08F767-55E4-ED4E-9215-22386F17AC9A}"/>
          </ac:cxnSpMkLst>
        </pc:cxnChg>
      </pc:sldChg>
      <pc:sldChg chg="addSp delSp modSp add mod delAnim modAnim">
        <pc:chgData name="Siska Arifiani(5269)" userId="141c2fc3-1575-46c2-a375-cf7521ebd639" providerId="ADAL" clId="{DD8354AC-84E4-A141-9E4E-C78FAB3E3B91}" dt="2020-10-06T13:13:49.645" v="2276"/>
        <pc:sldMkLst>
          <pc:docMk/>
          <pc:sldMk cId="1876658122" sldId="293"/>
        </pc:sldMkLst>
        <pc:spChg chg="mod">
          <ac:chgData name="Siska Arifiani(5269)" userId="141c2fc3-1575-46c2-a375-cf7521ebd639" providerId="ADAL" clId="{DD8354AC-84E4-A141-9E4E-C78FAB3E3B91}" dt="2020-10-06T13:12:11.806" v="2260"/>
          <ac:spMkLst>
            <pc:docMk/>
            <pc:sldMk cId="1876658122" sldId="293"/>
            <ac:spMk id="3" creationId="{4C32AA0C-1BDF-C441-8F02-466AB6F64D41}"/>
          </ac:spMkLst>
        </pc:spChg>
        <pc:spChg chg="mod">
          <ac:chgData name="Siska Arifiani(5269)" userId="141c2fc3-1575-46c2-a375-cf7521ebd639" providerId="ADAL" clId="{DD8354AC-84E4-A141-9E4E-C78FAB3E3B91}" dt="2020-10-06T13:12:02.489" v="2258"/>
          <ac:spMkLst>
            <pc:docMk/>
            <pc:sldMk cId="1876658122" sldId="293"/>
            <ac:spMk id="5" creationId="{7228AB26-6BAE-4648-9EA2-915E335CCD95}"/>
          </ac:spMkLst>
        </pc:spChg>
        <pc:spChg chg="mod">
          <ac:chgData name="Siska Arifiani(5269)" userId="141c2fc3-1575-46c2-a375-cf7521ebd639" providerId="ADAL" clId="{DD8354AC-84E4-A141-9E4E-C78FAB3E3B91}" dt="2020-10-06T13:12:02.489" v="2258"/>
          <ac:spMkLst>
            <pc:docMk/>
            <pc:sldMk cId="1876658122" sldId="293"/>
            <ac:spMk id="6" creationId="{620132BA-D534-7B4B-B4A0-02A28F4F30CD}"/>
          </ac:spMkLst>
        </pc:spChg>
        <pc:spChg chg="mod">
          <ac:chgData name="Siska Arifiani(5269)" userId="141c2fc3-1575-46c2-a375-cf7521ebd639" providerId="ADAL" clId="{DD8354AC-84E4-A141-9E4E-C78FAB3E3B91}" dt="2020-10-06T13:12:02.489" v="2258"/>
          <ac:spMkLst>
            <pc:docMk/>
            <pc:sldMk cId="1876658122" sldId="293"/>
            <ac:spMk id="7" creationId="{C3B365E5-0C93-AE4D-A6D7-5EA375CC1069}"/>
          </ac:spMkLst>
        </pc:spChg>
        <pc:spChg chg="mod">
          <ac:chgData name="Siska Arifiani(5269)" userId="141c2fc3-1575-46c2-a375-cf7521ebd639" providerId="ADAL" clId="{DD8354AC-84E4-A141-9E4E-C78FAB3E3B91}" dt="2020-10-06T13:12:02.489" v="2258"/>
          <ac:spMkLst>
            <pc:docMk/>
            <pc:sldMk cId="1876658122" sldId="293"/>
            <ac:spMk id="8" creationId="{CB8BCDA9-557F-404C-968A-368A240E378F}"/>
          </ac:spMkLst>
        </pc:spChg>
        <pc:spChg chg="mod">
          <ac:chgData name="Siska Arifiani(5269)" userId="141c2fc3-1575-46c2-a375-cf7521ebd639" providerId="ADAL" clId="{DD8354AC-84E4-A141-9E4E-C78FAB3E3B91}" dt="2020-10-06T13:12:02.489" v="2258"/>
          <ac:spMkLst>
            <pc:docMk/>
            <pc:sldMk cId="1876658122" sldId="293"/>
            <ac:spMk id="10" creationId="{30FB03F8-B6B9-9E4D-B998-DB8BC995288F}"/>
          </ac:spMkLst>
        </pc:spChg>
        <pc:spChg chg="mod">
          <ac:chgData name="Siska Arifiani(5269)" userId="141c2fc3-1575-46c2-a375-cf7521ebd639" providerId="ADAL" clId="{DD8354AC-84E4-A141-9E4E-C78FAB3E3B91}" dt="2020-10-06T13:12:02.489" v="2258"/>
          <ac:spMkLst>
            <pc:docMk/>
            <pc:sldMk cId="1876658122" sldId="293"/>
            <ac:spMk id="11" creationId="{C25C1082-9D6C-3346-A04A-5D99D95E47AC}"/>
          </ac:spMkLst>
        </pc:spChg>
        <pc:spChg chg="mod">
          <ac:chgData name="Siska Arifiani(5269)" userId="141c2fc3-1575-46c2-a375-cf7521ebd639" providerId="ADAL" clId="{DD8354AC-84E4-A141-9E4E-C78FAB3E3B91}" dt="2020-10-06T13:12:02.489" v="2258"/>
          <ac:spMkLst>
            <pc:docMk/>
            <pc:sldMk cId="1876658122" sldId="293"/>
            <ac:spMk id="12" creationId="{4DF7E6D5-8043-784E-82BD-5084913C8A33}"/>
          </ac:spMkLst>
        </pc:spChg>
        <pc:spChg chg="mod">
          <ac:chgData name="Siska Arifiani(5269)" userId="141c2fc3-1575-46c2-a375-cf7521ebd639" providerId="ADAL" clId="{DD8354AC-84E4-A141-9E4E-C78FAB3E3B91}" dt="2020-10-06T13:12:02.489" v="2258"/>
          <ac:spMkLst>
            <pc:docMk/>
            <pc:sldMk cId="1876658122" sldId="293"/>
            <ac:spMk id="13" creationId="{A839CF31-A476-DF48-A0AA-565A1FF9017A}"/>
          </ac:spMkLst>
        </pc:spChg>
        <pc:grpChg chg="add mod">
          <ac:chgData name="Siska Arifiani(5269)" userId="141c2fc3-1575-46c2-a375-cf7521ebd639" providerId="ADAL" clId="{DD8354AC-84E4-A141-9E4E-C78FAB3E3B91}" dt="2020-10-06T13:12:02.489" v="2258"/>
          <ac:grpSpMkLst>
            <pc:docMk/>
            <pc:sldMk cId="1876658122" sldId="293"/>
            <ac:grpSpMk id="4" creationId="{2E5E1F1B-78DA-6146-9C50-0E0CD4E6EB40}"/>
          </ac:grpSpMkLst>
        </pc:grpChg>
        <pc:grpChg chg="add mod">
          <ac:chgData name="Siska Arifiani(5269)" userId="141c2fc3-1575-46c2-a375-cf7521ebd639" providerId="ADAL" clId="{DD8354AC-84E4-A141-9E4E-C78FAB3E3B91}" dt="2020-10-06T13:12:02.489" v="2258"/>
          <ac:grpSpMkLst>
            <pc:docMk/>
            <pc:sldMk cId="1876658122" sldId="293"/>
            <ac:grpSpMk id="9" creationId="{E8B41E78-DA9E-A64E-88A4-6B2A4868567B}"/>
          </ac:grpSpMkLst>
        </pc:grpChg>
        <pc:cxnChg chg="add mod">
          <ac:chgData name="Siska Arifiani(5269)" userId="141c2fc3-1575-46c2-a375-cf7521ebd639" providerId="ADAL" clId="{DD8354AC-84E4-A141-9E4E-C78FAB3E3B91}" dt="2020-10-06T13:12:20.132" v="2261" actId="14100"/>
          <ac:cxnSpMkLst>
            <pc:docMk/>
            <pc:sldMk cId="1876658122" sldId="293"/>
            <ac:cxnSpMk id="14" creationId="{43A069EF-4D44-0442-9923-5CE76759A8E7}"/>
          </ac:cxnSpMkLst>
        </pc:cxnChg>
        <pc:cxnChg chg="add del mod">
          <ac:chgData name="Siska Arifiani(5269)" userId="141c2fc3-1575-46c2-a375-cf7521ebd639" providerId="ADAL" clId="{DD8354AC-84E4-A141-9E4E-C78FAB3E3B91}" dt="2020-10-06T13:13:36.762" v="2274" actId="478"/>
          <ac:cxnSpMkLst>
            <pc:docMk/>
            <pc:sldMk cId="1876658122" sldId="293"/>
            <ac:cxnSpMk id="15" creationId="{9099B7B9-3336-8D46-BD86-DA757A6C4F39}"/>
          </ac:cxnSpMkLst>
        </pc:cxnChg>
        <pc:cxnChg chg="add del mod">
          <ac:chgData name="Siska Arifiani(5269)" userId="141c2fc3-1575-46c2-a375-cf7521ebd639" providerId="ADAL" clId="{DD8354AC-84E4-A141-9E4E-C78FAB3E3B91}" dt="2020-10-06T13:13:21.246" v="2273" actId="478"/>
          <ac:cxnSpMkLst>
            <pc:docMk/>
            <pc:sldMk cId="1876658122" sldId="293"/>
            <ac:cxnSpMk id="17" creationId="{C26AA7DF-012C-244E-82B8-38B48805F584}"/>
          </ac:cxnSpMkLst>
        </pc:cxnChg>
        <pc:cxnChg chg="add mod">
          <ac:chgData name="Siska Arifiani(5269)" userId="141c2fc3-1575-46c2-a375-cf7521ebd639" providerId="ADAL" clId="{DD8354AC-84E4-A141-9E4E-C78FAB3E3B91}" dt="2020-10-06T13:12:47.501" v="2269" actId="14100"/>
          <ac:cxnSpMkLst>
            <pc:docMk/>
            <pc:sldMk cId="1876658122" sldId="293"/>
            <ac:cxnSpMk id="18" creationId="{F0DE140F-3597-5045-9F17-7833C78388CB}"/>
          </ac:cxnSpMkLst>
        </pc:cxnChg>
        <pc:cxnChg chg="add mod">
          <ac:chgData name="Siska Arifiani(5269)" userId="141c2fc3-1575-46c2-a375-cf7521ebd639" providerId="ADAL" clId="{DD8354AC-84E4-A141-9E4E-C78FAB3E3B91}" dt="2020-10-06T13:12:54.773" v="2271" actId="14100"/>
          <ac:cxnSpMkLst>
            <pc:docMk/>
            <pc:sldMk cId="1876658122" sldId="293"/>
            <ac:cxnSpMk id="21" creationId="{025C2A1F-8F60-F44A-B640-4BE9F3567C61}"/>
          </ac:cxnSpMkLst>
        </pc:cxnChg>
        <pc:cxnChg chg="add del mod">
          <ac:chgData name="Siska Arifiani(5269)" userId="141c2fc3-1575-46c2-a375-cf7521ebd639" providerId="ADAL" clId="{DD8354AC-84E4-A141-9E4E-C78FAB3E3B91}" dt="2020-10-06T13:12:43.301" v="2268" actId="478"/>
          <ac:cxnSpMkLst>
            <pc:docMk/>
            <pc:sldMk cId="1876658122" sldId="293"/>
            <ac:cxnSpMk id="22" creationId="{6B50E0B6-6143-4548-82FD-C537510EDAE3}"/>
          </ac:cxnSpMkLst>
        </pc:cxnChg>
        <pc:cxnChg chg="add del mod">
          <ac:chgData name="Siska Arifiani(5269)" userId="141c2fc3-1575-46c2-a375-cf7521ebd639" providerId="ADAL" clId="{DD8354AC-84E4-A141-9E4E-C78FAB3E3B91}" dt="2020-10-06T13:13:49.645" v="2276"/>
          <ac:cxnSpMkLst>
            <pc:docMk/>
            <pc:sldMk cId="1876658122" sldId="293"/>
            <ac:cxnSpMk id="28" creationId="{09B850B4-F6AC-E84F-A37C-49E949327D5A}"/>
          </ac:cxnSpMkLst>
        </pc:cxnChg>
        <pc:cxnChg chg="add del mod">
          <ac:chgData name="Siska Arifiani(5269)" userId="141c2fc3-1575-46c2-a375-cf7521ebd639" providerId="ADAL" clId="{DD8354AC-84E4-A141-9E4E-C78FAB3E3B91}" dt="2020-10-06T13:13:49.645" v="2276"/>
          <ac:cxnSpMkLst>
            <pc:docMk/>
            <pc:sldMk cId="1876658122" sldId="293"/>
            <ac:cxnSpMk id="29" creationId="{7C9C6774-BBE4-F049-9F15-E3BB31F7BF3B}"/>
          </ac:cxnSpMkLst>
        </pc:cxnChg>
      </pc:sldChg>
      <pc:sldChg chg="add del">
        <pc:chgData name="Siska Arifiani(5269)" userId="141c2fc3-1575-46c2-a375-cf7521ebd639" providerId="ADAL" clId="{DD8354AC-84E4-A141-9E4E-C78FAB3E3B91}" dt="2020-10-06T13:11:50.919" v="2256" actId="2696"/>
        <pc:sldMkLst>
          <pc:docMk/>
          <pc:sldMk cId="2684855201" sldId="293"/>
        </pc:sldMkLst>
      </pc:sldChg>
      <pc:sldChg chg="modSp add mod">
        <pc:chgData name="Siska Arifiani(5269)" userId="141c2fc3-1575-46c2-a375-cf7521ebd639" providerId="ADAL" clId="{DD8354AC-84E4-A141-9E4E-C78FAB3E3B91}" dt="2020-10-06T13:14:31.135" v="2283" actId="14"/>
        <pc:sldMkLst>
          <pc:docMk/>
          <pc:sldMk cId="709643775" sldId="294"/>
        </pc:sldMkLst>
        <pc:spChg chg="mod">
          <ac:chgData name="Siska Arifiani(5269)" userId="141c2fc3-1575-46c2-a375-cf7521ebd639" providerId="ADAL" clId="{DD8354AC-84E4-A141-9E4E-C78FAB3E3B91}" dt="2020-10-06T13:14:31.135" v="2283" actId="14"/>
          <ac:spMkLst>
            <pc:docMk/>
            <pc:sldMk cId="709643775" sldId="294"/>
            <ac:spMk id="3" creationId="{4C32AA0C-1BDF-C441-8F02-466AB6F64D41}"/>
          </ac:spMkLst>
        </pc:spChg>
        <pc:cxnChg chg="mod">
          <ac:chgData name="Siska Arifiani(5269)" userId="141c2fc3-1575-46c2-a375-cf7521ebd639" providerId="ADAL" clId="{DD8354AC-84E4-A141-9E4E-C78FAB3E3B91}" dt="2020-10-06T13:14:07.799" v="2279" actId="14100"/>
          <ac:cxnSpMkLst>
            <pc:docMk/>
            <pc:sldMk cId="709643775" sldId="294"/>
            <ac:cxnSpMk id="21" creationId="{025C2A1F-8F60-F44A-B640-4BE9F3567C61}"/>
          </ac:cxnSpMkLst>
        </pc:cxnChg>
      </pc:sldChg>
      <pc:sldChg chg="addSp modSp add mod modAnim">
        <pc:chgData name="Siska Arifiani(5269)" userId="141c2fc3-1575-46c2-a375-cf7521ebd639" providerId="ADAL" clId="{DD8354AC-84E4-A141-9E4E-C78FAB3E3B91}" dt="2020-10-06T13:16:05.067" v="2290" actId="14100"/>
        <pc:sldMkLst>
          <pc:docMk/>
          <pc:sldMk cId="2749574157" sldId="295"/>
        </pc:sldMkLst>
        <pc:spChg chg="mod">
          <ac:chgData name="Siska Arifiani(5269)" userId="141c2fc3-1575-46c2-a375-cf7521ebd639" providerId="ADAL" clId="{DD8354AC-84E4-A141-9E4E-C78FAB3E3B91}" dt="2020-10-06T13:15:51.064" v="2287" actId="113"/>
          <ac:spMkLst>
            <pc:docMk/>
            <pc:sldMk cId="2749574157" sldId="295"/>
            <ac:spMk id="3" creationId="{4C32AA0C-1BDF-C441-8F02-466AB6F64D41}"/>
          </ac:spMkLst>
        </pc:spChg>
        <pc:cxnChg chg="add mod">
          <ac:chgData name="Siska Arifiani(5269)" userId="141c2fc3-1575-46c2-a375-cf7521ebd639" providerId="ADAL" clId="{DD8354AC-84E4-A141-9E4E-C78FAB3E3B91}" dt="2020-10-06T13:16:05.067" v="2290" actId="14100"/>
          <ac:cxnSpMkLst>
            <pc:docMk/>
            <pc:sldMk cId="2749574157" sldId="295"/>
            <ac:cxnSpMk id="17" creationId="{51E22A44-0D6E-114C-9861-4650A9164D98}"/>
          </ac:cxnSpMkLst>
        </pc:cxnChg>
      </pc:sldChg>
      <pc:sldChg chg="modSp add del mod">
        <pc:chgData name="Siska Arifiani(5269)" userId="141c2fc3-1575-46c2-a375-cf7521ebd639" providerId="ADAL" clId="{DD8354AC-84E4-A141-9E4E-C78FAB3E3B91}" dt="2020-10-06T14:13:31.131" v="2983" actId="2696"/>
        <pc:sldMkLst>
          <pc:docMk/>
          <pc:sldMk cId="3452033084" sldId="296"/>
        </pc:sldMkLst>
        <pc:spChg chg="mod">
          <ac:chgData name="Siska Arifiani(5269)" userId="141c2fc3-1575-46c2-a375-cf7521ebd639" providerId="ADAL" clId="{DD8354AC-84E4-A141-9E4E-C78FAB3E3B91}" dt="2020-10-06T13:36:33.940" v="2499" actId="114"/>
          <ac:spMkLst>
            <pc:docMk/>
            <pc:sldMk cId="3452033084" sldId="296"/>
            <ac:spMk id="2" creationId="{6438DEE7-088B-0D45-952B-F42906618C84}"/>
          </ac:spMkLst>
        </pc:spChg>
        <pc:spChg chg="mod">
          <ac:chgData name="Siska Arifiani(5269)" userId="141c2fc3-1575-46c2-a375-cf7521ebd639" providerId="ADAL" clId="{DD8354AC-84E4-A141-9E4E-C78FAB3E3B91}" dt="2020-10-06T13:39:51.421" v="2846" actId="20577"/>
          <ac:spMkLst>
            <pc:docMk/>
            <pc:sldMk cId="3452033084" sldId="296"/>
            <ac:spMk id="3" creationId="{D6D2DCCC-8503-2C4C-A10A-C96BC4FA2ED6}"/>
          </ac:spMkLst>
        </pc:spChg>
      </pc:sldChg>
      <pc:sldChg chg="modSp add del mod">
        <pc:chgData name="Siska Arifiani(5269)" userId="141c2fc3-1575-46c2-a375-cf7521ebd639" providerId="ADAL" clId="{DD8354AC-84E4-A141-9E4E-C78FAB3E3B91}" dt="2020-10-06T14:04:28.305" v="2961" actId="2696"/>
        <pc:sldMkLst>
          <pc:docMk/>
          <pc:sldMk cId="3585710843" sldId="297"/>
        </pc:sldMkLst>
        <pc:spChg chg="mod">
          <ac:chgData name="Siska Arifiani(5269)" userId="141c2fc3-1575-46c2-a375-cf7521ebd639" providerId="ADAL" clId="{DD8354AC-84E4-A141-9E4E-C78FAB3E3B91}" dt="2020-10-06T13:40:07.945" v="2855" actId="20577"/>
          <ac:spMkLst>
            <pc:docMk/>
            <pc:sldMk cId="3585710843" sldId="297"/>
            <ac:spMk id="2" creationId="{47AA942F-203A-114F-B0BB-FCF6E124163D}"/>
          </ac:spMkLst>
        </pc:spChg>
        <pc:spChg chg="mod">
          <ac:chgData name="Siska Arifiani(5269)" userId="141c2fc3-1575-46c2-a375-cf7521ebd639" providerId="ADAL" clId="{DD8354AC-84E4-A141-9E4E-C78FAB3E3B91}" dt="2020-10-06T14:03:47.937" v="2960" actId="20577"/>
          <ac:spMkLst>
            <pc:docMk/>
            <pc:sldMk cId="3585710843" sldId="297"/>
            <ac:spMk id="3" creationId="{08700547-65E7-124D-A5D4-5ACB8AB4495F}"/>
          </ac:spMkLst>
        </pc:spChg>
      </pc:sldChg>
      <pc:sldChg chg="add del">
        <pc:chgData name="Siska Arifiani(5269)" userId="141c2fc3-1575-46c2-a375-cf7521ebd639" providerId="ADAL" clId="{DD8354AC-84E4-A141-9E4E-C78FAB3E3B91}" dt="2020-10-06T13:40:36.771" v="2857"/>
        <pc:sldMkLst>
          <pc:docMk/>
          <pc:sldMk cId="1237471661" sldId="298"/>
        </pc:sldMkLst>
      </pc:sldChg>
      <pc:sldChg chg="addSp delSp modSp add mod">
        <pc:chgData name="Siska Arifiani(5269)" userId="141c2fc3-1575-46c2-a375-cf7521ebd639" providerId="ADAL" clId="{DD8354AC-84E4-A141-9E4E-C78FAB3E3B91}" dt="2020-10-06T14:14:54.482" v="3011" actId="12"/>
        <pc:sldMkLst>
          <pc:docMk/>
          <pc:sldMk cId="1370481482" sldId="298"/>
        </pc:sldMkLst>
        <pc:spChg chg="mod">
          <ac:chgData name="Siska Arifiani(5269)" userId="141c2fc3-1575-46c2-a375-cf7521ebd639" providerId="ADAL" clId="{DD8354AC-84E4-A141-9E4E-C78FAB3E3B91}" dt="2020-10-06T13:40:46.159" v="2865" actId="20577"/>
          <ac:spMkLst>
            <pc:docMk/>
            <pc:sldMk cId="1370481482" sldId="298"/>
            <ac:spMk id="2" creationId="{E9D14EB5-6614-2A47-8A2C-CE4156B01742}"/>
          </ac:spMkLst>
        </pc:spChg>
        <pc:spChg chg="mod">
          <ac:chgData name="Siska Arifiani(5269)" userId="141c2fc3-1575-46c2-a375-cf7521ebd639" providerId="ADAL" clId="{DD8354AC-84E4-A141-9E4E-C78FAB3E3B91}" dt="2020-10-06T14:14:54.482" v="3011" actId="12"/>
          <ac:spMkLst>
            <pc:docMk/>
            <pc:sldMk cId="1370481482" sldId="298"/>
            <ac:spMk id="3" creationId="{F31C8AE5-A5E5-D541-961C-E1320DAD05A7}"/>
          </ac:spMkLst>
        </pc:spChg>
        <pc:graphicFrameChg chg="add del modGraphic">
          <ac:chgData name="Siska Arifiani(5269)" userId="141c2fc3-1575-46c2-a375-cf7521ebd639" providerId="ADAL" clId="{DD8354AC-84E4-A141-9E4E-C78FAB3E3B91}" dt="2020-10-06T14:14:49.069" v="3010" actId="1032"/>
          <ac:graphicFrameMkLst>
            <pc:docMk/>
            <pc:sldMk cId="1370481482" sldId="298"/>
            <ac:graphicFrameMk id="4" creationId="{1F4410F7-DAA9-FB41-9B57-2B42CD3AA386}"/>
          </ac:graphicFrameMkLst>
        </pc:graphicFrameChg>
      </pc:sldChg>
      <pc:sldChg chg="modSp add del mod ord">
        <pc:chgData name="Siska Arifiani(5269)" userId="141c2fc3-1575-46c2-a375-cf7521ebd639" providerId="ADAL" clId="{DD8354AC-84E4-A141-9E4E-C78FAB3E3B91}" dt="2020-10-06T14:13:32.713" v="2984" actId="2696"/>
        <pc:sldMkLst>
          <pc:docMk/>
          <pc:sldMk cId="1568596022" sldId="299"/>
        </pc:sldMkLst>
        <pc:spChg chg="mod">
          <ac:chgData name="Siska Arifiani(5269)" userId="141c2fc3-1575-46c2-a375-cf7521ebd639" providerId="ADAL" clId="{DD8354AC-84E4-A141-9E4E-C78FAB3E3B91}" dt="2020-10-06T14:11:10.526" v="2970" actId="20577"/>
          <ac:spMkLst>
            <pc:docMk/>
            <pc:sldMk cId="1568596022" sldId="299"/>
            <ac:spMk id="2" creationId="{22A27099-9288-9F49-A13B-FF2E0E1396F7}"/>
          </ac:spMkLst>
        </pc:spChg>
      </pc:sldChg>
      <pc:sldChg chg="modSp add mod">
        <pc:chgData name="Siska Arifiani(5269)" userId="141c2fc3-1575-46c2-a375-cf7521ebd639" providerId="ADAL" clId="{DD8354AC-84E4-A141-9E4E-C78FAB3E3B91}" dt="2020-10-06T14:25:26.654" v="3300" actId="12"/>
        <pc:sldMkLst>
          <pc:docMk/>
          <pc:sldMk cId="2992461839" sldId="299"/>
        </pc:sldMkLst>
        <pc:spChg chg="mod">
          <ac:chgData name="Siska Arifiani(5269)" userId="141c2fc3-1575-46c2-a375-cf7521ebd639" providerId="ADAL" clId="{DD8354AC-84E4-A141-9E4E-C78FAB3E3B91}" dt="2020-10-06T14:25:07.356" v="3279" actId="20577"/>
          <ac:spMkLst>
            <pc:docMk/>
            <pc:sldMk cId="2992461839" sldId="299"/>
            <ac:spMk id="2" creationId="{E75870FF-AC2D-AF4B-B0EA-587799D979E9}"/>
          </ac:spMkLst>
        </pc:spChg>
        <pc:spChg chg="mod">
          <ac:chgData name="Siska Arifiani(5269)" userId="141c2fc3-1575-46c2-a375-cf7521ebd639" providerId="ADAL" clId="{DD8354AC-84E4-A141-9E4E-C78FAB3E3B91}" dt="2020-10-06T14:25:26.654" v="3300" actId="12"/>
          <ac:spMkLst>
            <pc:docMk/>
            <pc:sldMk cId="2992461839" sldId="299"/>
            <ac:spMk id="3" creationId="{D3A2B86C-BB5C-6A42-8865-D80B870966F6}"/>
          </ac:spMkLst>
        </pc:spChg>
      </pc:sldChg>
      <pc:sldChg chg="addSp delSp modSp add mod">
        <pc:chgData name="Siska Arifiani(5269)" userId="141c2fc3-1575-46c2-a375-cf7521ebd639" providerId="ADAL" clId="{DD8354AC-84E4-A141-9E4E-C78FAB3E3B91}" dt="2020-10-06T22:01:51.370" v="4424" actId="1076"/>
        <pc:sldMkLst>
          <pc:docMk/>
          <pc:sldMk cId="1762376418" sldId="300"/>
        </pc:sldMkLst>
        <pc:spChg chg="del">
          <ac:chgData name="Siska Arifiani(5269)" userId="141c2fc3-1575-46c2-a375-cf7521ebd639" providerId="ADAL" clId="{DD8354AC-84E4-A141-9E4E-C78FAB3E3B91}" dt="2020-10-06T14:31:43.300" v="3458" actId="3680"/>
          <ac:spMkLst>
            <pc:docMk/>
            <pc:sldMk cId="1762376418" sldId="300"/>
            <ac:spMk id="3" creationId="{10BC2798-4014-244E-823A-D39D762785D9}"/>
          </ac:spMkLst>
        </pc:spChg>
        <pc:spChg chg="add mod">
          <ac:chgData name="Siska Arifiani(5269)" userId="141c2fc3-1575-46c2-a375-cf7521ebd639" providerId="ADAL" clId="{DD8354AC-84E4-A141-9E4E-C78FAB3E3B91}" dt="2020-10-06T15:08:14.307" v="4148" actId="20577"/>
          <ac:spMkLst>
            <pc:docMk/>
            <pc:sldMk cId="1762376418" sldId="300"/>
            <ac:spMk id="6" creationId="{4A105F80-2DA2-E243-BB31-AD615567E260}"/>
          </ac:spMkLst>
        </pc:spChg>
        <pc:graphicFrameChg chg="add mod ord modGraphic">
          <ac:chgData name="Siska Arifiani(5269)" userId="141c2fc3-1575-46c2-a375-cf7521ebd639" providerId="ADAL" clId="{DD8354AC-84E4-A141-9E4E-C78FAB3E3B91}" dt="2020-10-06T22:01:51.370" v="4424" actId="1076"/>
          <ac:graphicFrameMkLst>
            <pc:docMk/>
            <pc:sldMk cId="1762376418" sldId="300"/>
            <ac:graphicFrameMk id="4" creationId="{FAF593FE-8EF8-814E-B129-12F6630193B6}"/>
          </ac:graphicFrameMkLst>
        </pc:graphicFrameChg>
        <pc:graphicFrameChg chg="add del mod modGraphic">
          <ac:chgData name="Siska Arifiani(5269)" userId="141c2fc3-1575-46c2-a375-cf7521ebd639" providerId="ADAL" clId="{DD8354AC-84E4-A141-9E4E-C78FAB3E3B91}" dt="2020-10-06T15:04:46.462" v="3900" actId="478"/>
          <ac:graphicFrameMkLst>
            <pc:docMk/>
            <pc:sldMk cId="1762376418" sldId="300"/>
            <ac:graphicFrameMk id="5" creationId="{5EAAEC18-AFB3-E94B-87A9-3822A4D15DA5}"/>
          </ac:graphicFrameMkLst>
        </pc:graphicFrameChg>
      </pc:sldChg>
      <pc:sldChg chg="modSp add mod">
        <pc:chgData name="Siska Arifiani(5269)" userId="141c2fc3-1575-46c2-a375-cf7521ebd639" providerId="ADAL" clId="{DD8354AC-84E4-A141-9E4E-C78FAB3E3B91}" dt="2020-10-07T02:15:48.120" v="5386" actId="27636"/>
        <pc:sldMkLst>
          <pc:docMk/>
          <pc:sldMk cId="985813809" sldId="301"/>
        </pc:sldMkLst>
        <pc:spChg chg="mod">
          <ac:chgData name="Siska Arifiani(5269)" userId="141c2fc3-1575-46c2-a375-cf7521ebd639" providerId="ADAL" clId="{DD8354AC-84E4-A141-9E4E-C78FAB3E3B91}" dt="2020-10-06T14:29:26.668" v="3426" actId="20577"/>
          <ac:spMkLst>
            <pc:docMk/>
            <pc:sldMk cId="985813809" sldId="301"/>
            <ac:spMk id="2" creationId="{09944665-919F-EE42-9DA4-2874262FEDE6}"/>
          </ac:spMkLst>
        </pc:spChg>
        <pc:spChg chg="mod">
          <ac:chgData name="Siska Arifiani(5269)" userId="141c2fc3-1575-46c2-a375-cf7521ebd639" providerId="ADAL" clId="{DD8354AC-84E4-A141-9E4E-C78FAB3E3B91}" dt="2020-10-07T02:15:48.120" v="5386" actId="27636"/>
          <ac:spMkLst>
            <pc:docMk/>
            <pc:sldMk cId="985813809" sldId="301"/>
            <ac:spMk id="3" creationId="{A105776F-004B-0B42-BE19-604ABFD5B69D}"/>
          </ac:spMkLst>
        </pc:spChg>
      </pc:sldChg>
      <pc:sldChg chg="addSp delSp modSp add mod setBg">
        <pc:chgData name="Siska Arifiani(5269)" userId="141c2fc3-1575-46c2-a375-cf7521ebd639" providerId="ADAL" clId="{DD8354AC-84E4-A141-9E4E-C78FAB3E3B91}" dt="2020-10-06T22:12:11.204" v="4566" actId="1076"/>
        <pc:sldMkLst>
          <pc:docMk/>
          <pc:sldMk cId="326914665" sldId="302"/>
        </pc:sldMkLst>
        <pc:spChg chg="mod">
          <ac:chgData name="Siska Arifiani(5269)" userId="141c2fc3-1575-46c2-a375-cf7521ebd639" providerId="ADAL" clId="{DD8354AC-84E4-A141-9E4E-C78FAB3E3B91}" dt="2020-10-06T22:06:19.684" v="4450" actId="26606"/>
          <ac:spMkLst>
            <pc:docMk/>
            <pc:sldMk cId="326914665" sldId="302"/>
            <ac:spMk id="2" creationId="{727D74CE-A56E-0F47-86A1-F118D0F46903}"/>
          </ac:spMkLst>
        </pc:spChg>
        <pc:spChg chg="del">
          <ac:chgData name="Siska Arifiani(5269)" userId="141c2fc3-1575-46c2-a375-cf7521ebd639" providerId="ADAL" clId="{DD8354AC-84E4-A141-9E4E-C78FAB3E3B91}" dt="2020-10-06T15:09:21.544" v="4150" actId="478"/>
          <ac:spMkLst>
            <pc:docMk/>
            <pc:sldMk cId="326914665" sldId="302"/>
            <ac:spMk id="3" creationId="{B33A4CFD-64B2-8948-8D4C-393C1A00CC39}"/>
          </ac:spMkLst>
        </pc:spChg>
        <pc:spChg chg="add del">
          <ac:chgData name="Siska Arifiani(5269)" userId="141c2fc3-1575-46c2-a375-cf7521ebd639" providerId="ADAL" clId="{DD8354AC-84E4-A141-9E4E-C78FAB3E3B91}" dt="2020-10-06T22:06:16.384" v="4447" actId="26606"/>
          <ac:spMkLst>
            <pc:docMk/>
            <pc:sldMk cId="326914665" sldId="302"/>
            <ac:spMk id="9" creationId="{A4AC5506-6312-4701-8D3C-40187889A947}"/>
          </ac:spMkLst>
        </pc:spChg>
        <pc:graphicFrameChg chg="add mod modGraphic">
          <ac:chgData name="Siska Arifiani(5269)" userId="141c2fc3-1575-46c2-a375-cf7521ebd639" providerId="ADAL" clId="{DD8354AC-84E4-A141-9E4E-C78FAB3E3B91}" dt="2020-10-06T22:12:06.897" v="4562" actId="1076"/>
          <ac:graphicFrameMkLst>
            <pc:docMk/>
            <pc:sldMk cId="326914665" sldId="302"/>
            <ac:graphicFrameMk id="4" creationId="{B093A3F1-77B1-3646-920E-D4F071ED3828}"/>
          </ac:graphicFrameMkLst>
        </pc:graphicFrameChg>
        <pc:picChg chg="add mod">
          <ac:chgData name="Siska Arifiani(5269)" userId="141c2fc3-1575-46c2-a375-cf7521ebd639" providerId="ADAL" clId="{DD8354AC-84E4-A141-9E4E-C78FAB3E3B91}" dt="2020-10-06T22:12:11.204" v="4566" actId="1076"/>
          <ac:picMkLst>
            <pc:docMk/>
            <pc:sldMk cId="326914665" sldId="302"/>
            <ac:picMk id="5" creationId="{C3F3C366-9D1F-4B4E-B80D-B8A7A93A4684}"/>
          </ac:picMkLst>
        </pc:picChg>
      </pc:sldChg>
      <pc:sldChg chg="addSp delSp modSp add mod">
        <pc:chgData name="Siska Arifiani(5269)" userId="141c2fc3-1575-46c2-a375-cf7521ebd639" providerId="ADAL" clId="{DD8354AC-84E4-A141-9E4E-C78FAB3E3B91}" dt="2020-10-06T22:13:15.585" v="4657" actId="20577"/>
        <pc:sldMkLst>
          <pc:docMk/>
          <pc:sldMk cId="2234759067" sldId="303"/>
        </pc:sldMkLst>
        <pc:spChg chg="mod">
          <ac:chgData name="Siska Arifiani(5269)" userId="141c2fc3-1575-46c2-a375-cf7521ebd639" providerId="ADAL" clId="{DD8354AC-84E4-A141-9E4E-C78FAB3E3B91}" dt="2020-10-06T15:10:47.830" v="4204" actId="20577"/>
          <ac:spMkLst>
            <pc:docMk/>
            <pc:sldMk cId="2234759067" sldId="303"/>
            <ac:spMk id="2" creationId="{7D38C001-6820-794E-A837-39C58B6A1DEB}"/>
          </ac:spMkLst>
        </pc:spChg>
        <pc:spChg chg="del">
          <ac:chgData name="Siska Arifiani(5269)" userId="141c2fc3-1575-46c2-a375-cf7521ebd639" providerId="ADAL" clId="{DD8354AC-84E4-A141-9E4E-C78FAB3E3B91}" dt="2020-10-06T15:29:00.673" v="4349" actId="3680"/>
          <ac:spMkLst>
            <pc:docMk/>
            <pc:sldMk cId="2234759067" sldId="303"/>
            <ac:spMk id="3" creationId="{554222F3-45A6-B140-B894-CF4EF4DC4179}"/>
          </ac:spMkLst>
        </pc:spChg>
        <pc:spChg chg="add mod">
          <ac:chgData name="Siska Arifiani(5269)" userId="141c2fc3-1575-46c2-a375-cf7521ebd639" providerId="ADAL" clId="{DD8354AC-84E4-A141-9E4E-C78FAB3E3B91}" dt="2020-10-06T22:13:15.585" v="4657" actId="20577"/>
          <ac:spMkLst>
            <pc:docMk/>
            <pc:sldMk cId="2234759067" sldId="303"/>
            <ac:spMk id="3" creationId="{9813F5E1-5798-034D-92DB-D0E3380A59EE}"/>
          </ac:spMkLst>
        </pc:spChg>
        <pc:graphicFrameChg chg="add del mod ord modGraphic">
          <ac:chgData name="Siska Arifiani(5269)" userId="141c2fc3-1575-46c2-a375-cf7521ebd639" providerId="ADAL" clId="{DD8354AC-84E4-A141-9E4E-C78FAB3E3B91}" dt="2020-10-06T22:12:30.186" v="4567" actId="21"/>
          <ac:graphicFrameMkLst>
            <pc:docMk/>
            <pc:sldMk cId="2234759067" sldId="303"/>
            <ac:graphicFrameMk id="4" creationId="{72CFA234-6135-B74A-BD93-889062CC559F}"/>
          </ac:graphicFrameMkLst>
        </pc:graphicFrameChg>
      </pc:sldChg>
      <pc:sldChg chg="addSp modSp add mod">
        <pc:chgData name="Siska Arifiani(5269)" userId="141c2fc3-1575-46c2-a375-cf7521ebd639" providerId="ADAL" clId="{DD8354AC-84E4-A141-9E4E-C78FAB3E3B91}" dt="2020-10-06T22:24:37.340" v="5153" actId="20577"/>
        <pc:sldMkLst>
          <pc:docMk/>
          <pc:sldMk cId="2022967762" sldId="304"/>
        </pc:sldMkLst>
        <pc:spChg chg="mod">
          <ac:chgData name="Siska Arifiani(5269)" userId="141c2fc3-1575-46c2-a375-cf7521ebd639" providerId="ADAL" clId="{DD8354AC-84E4-A141-9E4E-C78FAB3E3B91}" dt="2020-10-06T22:13:33.703" v="4683" actId="20577"/>
          <ac:spMkLst>
            <pc:docMk/>
            <pc:sldMk cId="2022967762" sldId="304"/>
            <ac:spMk id="2" creationId="{293BCA4D-2E75-3C49-B808-F5E4E3CB23A8}"/>
          </ac:spMkLst>
        </pc:spChg>
        <pc:graphicFrameChg chg="add mod modGraphic">
          <ac:chgData name="Siska Arifiani(5269)" userId="141c2fc3-1575-46c2-a375-cf7521ebd639" providerId="ADAL" clId="{DD8354AC-84E4-A141-9E4E-C78FAB3E3B91}" dt="2020-10-06T22:24:37.340" v="5153" actId="20577"/>
          <ac:graphicFrameMkLst>
            <pc:docMk/>
            <pc:sldMk cId="2022967762" sldId="304"/>
            <ac:graphicFrameMk id="4" creationId="{8DEC537E-04AD-9943-99B4-8AAEB3D9457D}"/>
          </ac:graphicFrameMkLst>
        </pc:graphicFrameChg>
      </pc:sldChg>
      <pc:sldChg chg="addSp modSp add mod">
        <pc:chgData name="Siska Arifiani(5269)" userId="141c2fc3-1575-46c2-a375-cf7521ebd639" providerId="ADAL" clId="{DD8354AC-84E4-A141-9E4E-C78FAB3E3B91}" dt="2020-10-06T22:29:38.172" v="5244" actId="20577"/>
        <pc:sldMkLst>
          <pc:docMk/>
          <pc:sldMk cId="2195073631" sldId="305"/>
        </pc:sldMkLst>
        <pc:spChg chg="mod">
          <ac:chgData name="Siska Arifiani(5269)" userId="141c2fc3-1575-46c2-a375-cf7521ebd639" providerId="ADAL" clId="{DD8354AC-84E4-A141-9E4E-C78FAB3E3B91}" dt="2020-10-06T22:25:01.197" v="5177" actId="20577"/>
          <ac:spMkLst>
            <pc:docMk/>
            <pc:sldMk cId="2195073631" sldId="305"/>
            <ac:spMk id="2" creationId="{A9682ADB-1F33-BA41-BF57-04539315691E}"/>
          </ac:spMkLst>
        </pc:spChg>
        <pc:graphicFrameChg chg="add mod modGraphic">
          <ac:chgData name="Siska Arifiani(5269)" userId="141c2fc3-1575-46c2-a375-cf7521ebd639" providerId="ADAL" clId="{DD8354AC-84E4-A141-9E4E-C78FAB3E3B91}" dt="2020-10-06T22:29:38.172" v="5244" actId="20577"/>
          <ac:graphicFrameMkLst>
            <pc:docMk/>
            <pc:sldMk cId="2195073631" sldId="305"/>
            <ac:graphicFrameMk id="4" creationId="{3A6BCF83-A5A4-2B4B-B62C-F9C759E02A9F}"/>
          </ac:graphicFrameMkLst>
        </pc:graphicFrameChg>
      </pc:sldChg>
      <pc:sldChg chg="addSp delSp modSp add mod">
        <pc:chgData name="Siska Arifiani(5269)" userId="141c2fc3-1575-46c2-a375-cf7521ebd639" providerId="ADAL" clId="{DD8354AC-84E4-A141-9E4E-C78FAB3E3B91}" dt="2020-10-06T22:33:42.528" v="5333" actId="108"/>
        <pc:sldMkLst>
          <pc:docMk/>
          <pc:sldMk cId="688210594" sldId="306"/>
        </pc:sldMkLst>
        <pc:spChg chg="mod">
          <ac:chgData name="Siska Arifiani(5269)" userId="141c2fc3-1575-46c2-a375-cf7521ebd639" providerId="ADAL" clId="{DD8354AC-84E4-A141-9E4E-C78FAB3E3B91}" dt="2020-10-06T22:30:03.944" v="5263" actId="20577"/>
          <ac:spMkLst>
            <pc:docMk/>
            <pc:sldMk cId="688210594" sldId="306"/>
            <ac:spMk id="2" creationId="{AD2E0514-6042-0442-8131-583679546FEF}"/>
          </ac:spMkLst>
        </pc:spChg>
        <pc:spChg chg="add del mod">
          <ac:chgData name="Siska Arifiani(5269)" userId="141c2fc3-1575-46c2-a375-cf7521ebd639" providerId="ADAL" clId="{DD8354AC-84E4-A141-9E4E-C78FAB3E3B91}" dt="2020-10-06T22:30:11.347" v="5265"/>
          <ac:spMkLst>
            <pc:docMk/>
            <pc:sldMk cId="688210594" sldId="306"/>
            <ac:spMk id="4" creationId="{7C02AC52-878E-4248-AD7A-DC2571F3C4B9}"/>
          </ac:spMkLst>
        </pc:spChg>
        <pc:graphicFrameChg chg="add mod modGraphic">
          <ac:chgData name="Siska Arifiani(5269)" userId="141c2fc3-1575-46c2-a375-cf7521ebd639" providerId="ADAL" clId="{DD8354AC-84E4-A141-9E4E-C78FAB3E3B91}" dt="2020-10-06T22:33:42.528" v="5333" actId="108"/>
          <ac:graphicFrameMkLst>
            <pc:docMk/>
            <pc:sldMk cId="688210594" sldId="306"/>
            <ac:graphicFrameMk id="5" creationId="{24A6C9A8-1646-F94E-8C46-83EC289B5830}"/>
          </ac:graphicFrameMkLst>
        </pc:graphicFrameChg>
      </pc:sldChg>
      <pc:sldChg chg="addSp delSp modSp add mod">
        <pc:chgData name="Siska Arifiani(5269)" userId="141c2fc3-1575-46c2-a375-cf7521ebd639" providerId="ADAL" clId="{DD8354AC-84E4-A141-9E4E-C78FAB3E3B91}" dt="2020-10-06T22:36:37.606" v="5368" actId="20577"/>
        <pc:sldMkLst>
          <pc:docMk/>
          <pc:sldMk cId="4133621919" sldId="307"/>
        </pc:sldMkLst>
        <pc:spChg chg="mod">
          <ac:chgData name="Siska Arifiani(5269)" userId="141c2fc3-1575-46c2-a375-cf7521ebd639" providerId="ADAL" clId="{DD8354AC-84E4-A141-9E4E-C78FAB3E3B91}" dt="2020-10-06T22:33:22.050" v="5329" actId="20577"/>
          <ac:spMkLst>
            <pc:docMk/>
            <pc:sldMk cId="4133621919" sldId="307"/>
            <ac:spMk id="2" creationId="{AD2E0514-6042-0442-8131-583679546FEF}"/>
          </ac:spMkLst>
        </pc:spChg>
        <pc:graphicFrameChg chg="add del mod modGraphic">
          <ac:chgData name="Siska Arifiani(5269)" userId="141c2fc3-1575-46c2-a375-cf7521ebd639" providerId="ADAL" clId="{DD8354AC-84E4-A141-9E4E-C78FAB3E3B91}" dt="2020-10-06T22:36:37.606" v="5368" actId="20577"/>
          <ac:graphicFrameMkLst>
            <pc:docMk/>
            <pc:sldMk cId="4133621919" sldId="307"/>
            <ac:graphicFrameMk id="5" creationId="{24A6C9A8-1646-F94E-8C46-83EC289B583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22E36B-AC7F-4D53-A360-24EB84F8687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16A12A6-7EC6-43E1-9E1D-90A20A67DECF}">
      <dgm:prSet phldrT="[Text]"/>
      <dgm:spPr/>
      <dgm:t>
        <a:bodyPr/>
        <a:lstStyle/>
        <a:p>
          <a:r>
            <a:rPr lang="en-US" dirty="0" err="1" smtClean="0"/>
            <a:t>Entitas</a:t>
          </a:r>
          <a:endParaRPr lang="en-US" dirty="0"/>
        </a:p>
      </dgm:t>
    </dgm:pt>
    <dgm:pt modelId="{499116F0-128A-4DAD-926D-08A9AD8A44A0}" type="parTrans" cxnId="{D2750F76-F17D-4B42-98F3-1A47CCDEED3F}">
      <dgm:prSet/>
      <dgm:spPr/>
      <dgm:t>
        <a:bodyPr/>
        <a:lstStyle/>
        <a:p>
          <a:endParaRPr lang="en-US"/>
        </a:p>
      </dgm:t>
    </dgm:pt>
    <dgm:pt modelId="{A7EAECD8-C3DA-47E0-909E-74D482F93D82}" type="sibTrans" cxnId="{D2750F76-F17D-4B42-98F3-1A47CCDEED3F}">
      <dgm:prSet/>
      <dgm:spPr/>
      <dgm:t>
        <a:bodyPr/>
        <a:lstStyle/>
        <a:p>
          <a:endParaRPr lang="en-US"/>
        </a:p>
      </dgm:t>
    </dgm:pt>
    <dgm:pt modelId="{C07917EF-D840-4A1A-93A1-E1657FDC5B20}">
      <dgm:prSet phldrT="[Text]"/>
      <dgm:spPr/>
      <dgm:t>
        <a:bodyPr/>
        <a:lstStyle/>
        <a:p>
          <a:r>
            <a:rPr lang="en-US" dirty="0" err="1" smtClean="0"/>
            <a:t>Atribut</a:t>
          </a:r>
          <a:endParaRPr lang="en-US" dirty="0"/>
        </a:p>
      </dgm:t>
    </dgm:pt>
    <dgm:pt modelId="{599A917B-5765-4CD4-9FCD-A4F379C7C98B}" type="parTrans" cxnId="{05AE8412-994E-4439-892C-20D8843BCBB9}">
      <dgm:prSet/>
      <dgm:spPr/>
      <dgm:t>
        <a:bodyPr/>
        <a:lstStyle/>
        <a:p>
          <a:endParaRPr lang="en-US"/>
        </a:p>
      </dgm:t>
    </dgm:pt>
    <dgm:pt modelId="{6A899C99-B41D-44DE-9C12-9A42C9F1556A}" type="sibTrans" cxnId="{05AE8412-994E-4439-892C-20D8843BCBB9}">
      <dgm:prSet/>
      <dgm:spPr/>
      <dgm:t>
        <a:bodyPr/>
        <a:lstStyle/>
        <a:p>
          <a:endParaRPr lang="en-US"/>
        </a:p>
      </dgm:t>
    </dgm:pt>
    <dgm:pt modelId="{9C3A3FC4-8E85-4B7A-96E5-5129A571D3A0}">
      <dgm:prSet phldrT="[Text]"/>
      <dgm:spPr/>
      <dgm:t>
        <a:bodyPr/>
        <a:lstStyle/>
        <a:p>
          <a:r>
            <a:rPr lang="en-US" dirty="0" err="1" smtClean="0"/>
            <a:t>Relasi</a:t>
          </a:r>
          <a:r>
            <a:rPr lang="en-US" dirty="0" smtClean="0"/>
            <a:t> One-to-one</a:t>
          </a:r>
          <a:endParaRPr lang="en-US" dirty="0"/>
        </a:p>
      </dgm:t>
    </dgm:pt>
    <dgm:pt modelId="{5710B32D-5207-4522-9DFB-F8299C1D7BDD}" type="parTrans" cxnId="{3AF367A9-E85A-45C0-A030-6EAD7B4EDB64}">
      <dgm:prSet/>
      <dgm:spPr/>
      <dgm:t>
        <a:bodyPr/>
        <a:lstStyle/>
        <a:p>
          <a:endParaRPr lang="en-US"/>
        </a:p>
      </dgm:t>
    </dgm:pt>
    <dgm:pt modelId="{E892FABA-6E74-4D7C-8FFC-14EF9C4BDE7A}" type="sibTrans" cxnId="{3AF367A9-E85A-45C0-A030-6EAD7B4EDB64}">
      <dgm:prSet/>
      <dgm:spPr/>
      <dgm:t>
        <a:bodyPr/>
        <a:lstStyle/>
        <a:p>
          <a:endParaRPr lang="en-US"/>
        </a:p>
      </dgm:t>
    </dgm:pt>
    <dgm:pt modelId="{30B93059-73E3-4450-A2A7-E99DC0CC3ECF}">
      <dgm:prSet phldrT="[Text]"/>
      <dgm:spPr/>
      <dgm:t>
        <a:bodyPr/>
        <a:lstStyle/>
        <a:p>
          <a:r>
            <a:rPr lang="en-US" dirty="0" err="1" smtClean="0"/>
            <a:t>Relasi</a:t>
          </a:r>
          <a:r>
            <a:rPr lang="en-US" dirty="0" smtClean="0"/>
            <a:t> One-to-many</a:t>
          </a:r>
          <a:endParaRPr lang="en-US" dirty="0"/>
        </a:p>
      </dgm:t>
    </dgm:pt>
    <dgm:pt modelId="{A752B474-3ADB-44F4-8E73-DE6021774421}" type="parTrans" cxnId="{82FF04D6-8381-4D15-B078-91E8FF162FDB}">
      <dgm:prSet/>
      <dgm:spPr/>
      <dgm:t>
        <a:bodyPr/>
        <a:lstStyle/>
        <a:p>
          <a:endParaRPr lang="en-US"/>
        </a:p>
      </dgm:t>
    </dgm:pt>
    <dgm:pt modelId="{49293211-C0C4-49CF-BD1B-F370B0DBC7CE}" type="sibTrans" cxnId="{82FF04D6-8381-4D15-B078-91E8FF162FDB}">
      <dgm:prSet/>
      <dgm:spPr/>
      <dgm:t>
        <a:bodyPr/>
        <a:lstStyle/>
        <a:p>
          <a:endParaRPr lang="en-US"/>
        </a:p>
      </dgm:t>
    </dgm:pt>
    <dgm:pt modelId="{F99EFDF5-5F72-4BC3-A3EF-11A4759C960F}">
      <dgm:prSet phldrT="[Text]"/>
      <dgm:spPr/>
      <dgm:t>
        <a:bodyPr/>
        <a:lstStyle/>
        <a:p>
          <a:r>
            <a:rPr lang="en-US" dirty="0" err="1" smtClean="0"/>
            <a:t>Relasi</a:t>
          </a:r>
          <a:r>
            <a:rPr lang="en-US" dirty="0" smtClean="0"/>
            <a:t> Many-to-many</a:t>
          </a:r>
          <a:endParaRPr lang="en-US" dirty="0"/>
        </a:p>
      </dgm:t>
    </dgm:pt>
    <dgm:pt modelId="{4B7F85AB-F457-44B1-AC47-476E4E77C202}" type="parTrans" cxnId="{7283A23B-74C2-474A-8CBF-6146125BB027}">
      <dgm:prSet/>
      <dgm:spPr/>
      <dgm:t>
        <a:bodyPr/>
        <a:lstStyle/>
        <a:p>
          <a:endParaRPr lang="en-US"/>
        </a:p>
      </dgm:t>
    </dgm:pt>
    <dgm:pt modelId="{7E2D56CB-D7DF-46D1-9228-955E77764CE6}" type="sibTrans" cxnId="{7283A23B-74C2-474A-8CBF-6146125BB027}">
      <dgm:prSet/>
      <dgm:spPr/>
      <dgm:t>
        <a:bodyPr/>
        <a:lstStyle/>
        <a:p>
          <a:endParaRPr lang="en-US"/>
        </a:p>
      </dgm:t>
    </dgm:pt>
    <dgm:pt modelId="{43FC7647-A3C6-4EAC-A3C3-940E08A5DEC1}" type="pres">
      <dgm:prSet presAssocID="{1222E36B-AC7F-4D53-A360-24EB84F8687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9018C5-4F0A-4D9E-85A0-E9170F6F9B45}" type="pres">
      <dgm:prSet presAssocID="{416A12A6-7EC6-43E1-9E1D-90A20A67DEC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D53A87-CE59-44D3-90A3-BD936715DC7E}" type="pres">
      <dgm:prSet presAssocID="{A7EAECD8-C3DA-47E0-909E-74D482F93D82}" presName="sibTrans" presStyleCnt="0"/>
      <dgm:spPr/>
    </dgm:pt>
    <dgm:pt modelId="{47B84F14-8A51-4842-B9E9-EA04E30141FE}" type="pres">
      <dgm:prSet presAssocID="{C07917EF-D840-4A1A-93A1-E1657FDC5B2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6BE46C-6F7C-48EC-B106-0F3D4683A664}" type="pres">
      <dgm:prSet presAssocID="{6A899C99-B41D-44DE-9C12-9A42C9F1556A}" presName="sibTrans" presStyleCnt="0"/>
      <dgm:spPr/>
    </dgm:pt>
    <dgm:pt modelId="{B3E71243-AC92-4422-A763-935759C6F4D8}" type="pres">
      <dgm:prSet presAssocID="{9C3A3FC4-8E85-4B7A-96E5-5129A571D3A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9939DB-5099-4405-A62D-A09347DFDCB6}" type="pres">
      <dgm:prSet presAssocID="{E892FABA-6E74-4D7C-8FFC-14EF9C4BDE7A}" presName="sibTrans" presStyleCnt="0"/>
      <dgm:spPr/>
    </dgm:pt>
    <dgm:pt modelId="{4042DA49-1F05-4053-83B2-24486F348257}" type="pres">
      <dgm:prSet presAssocID="{30B93059-73E3-4450-A2A7-E99DC0CC3EC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DA9586-A0E1-4F59-B722-3966141C0D29}" type="pres">
      <dgm:prSet presAssocID="{49293211-C0C4-49CF-BD1B-F370B0DBC7CE}" presName="sibTrans" presStyleCnt="0"/>
      <dgm:spPr/>
    </dgm:pt>
    <dgm:pt modelId="{331C8723-9FCC-4E0C-AA06-0A096250D6B2}" type="pres">
      <dgm:prSet presAssocID="{F99EFDF5-5F72-4BC3-A3EF-11A4759C960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750F76-F17D-4B42-98F3-1A47CCDEED3F}" srcId="{1222E36B-AC7F-4D53-A360-24EB84F86875}" destId="{416A12A6-7EC6-43E1-9E1D-90A20A67DECF}" srcOrd="0" destOrd="0" parTransId="{499116F0-128A-4DAD-926D-08A9AD8A44A0}" sibTransId="{A7EAECD8-C3DA-47E0-909E-74D482F93D82}"/>
    <dgm:cxn modelId="{05AE8412-994E-4439-892C-20D8843BCBB9}" srcId="{1222E36B-AC7F-4D53-A360-24EB84F86875}" destId="{C07917EF-D840-4A1A-93A1-E1657FDC5B20}" srcOrd="1" destOrd="0" parTransId="{599A917B-5765-4CD4-9FCD-A4F379C7C98B}" sibTransId="{6A899C99-B41D-44DE-9C12-9A42C9F1556A}"/>
    <dgm:cxn modelId="{2AB6C189-F630-4C26-9490-1AB74D51264B}" type="presOf" srcId="{F99EFDF5-5F72-4BC3-A3EF-11A4759C960F}" destId="{331C8723-9FCC-4E0C-AA06-0A096250D6B2}" srcOrd="0" destOrd="0" presId="urn:microsoft.com/office/officeart/2005/8/layout/default"/>
    <dgm:cxn modelId="{3AF367A9-E85A-45C0-A030-6EAD7B4EDB64}" srcId="{1222E36B-AC7F-4D53-A360-24EB84F86875}" destId="{9C3A3FC4-8E85-4B7A-96E5-5129A571D3A0}" srcOrd="2" destOrd="0" parTransId="{5710B32D-5207-4522-9DFB-F8299C1D7BDD}" sibTransId="{E892FABA-6E74-4D7C-8FFC-14EF9C4BDE7A}"/>
    <dgm:cxn modelId="{B88FD143-385D-4592-81FC-DCD0A9CB4C35}" type="presOf" srcId="{416A12A6-7EC6-43E1-9E1D-90A20A67DECF}" destId="{529018C5-4F0A-4D9E-85A0-E9170F6F9B45}" srcOrd="0" destOrd="0" presId="urn:microsoft.com/office/officeart/2005/8/layout/default"/>
    <dgm:cxn modelId="{E79204B1-6952-4536-891C-0973DD2D96EC}" type="presOf" srcId="{30B93059-73E3-4450-A2A7-E99DC0CC3ECF}" destId="{4042DA49-1F05-4053-83B2-24486F348257}" srcOrd="0" destOrd="0" presId="urn:microsoft.com/office/officeart/2005/8/layout/default"/>
    <dgm:cxn modelId="{69B5E0A9-CBFB-42A9-BD3B-1B560FEACCC9}" type="presOf" srcId="{C07917EF-D840-4A1A-93A1-E1657FDC5B20}" destId="{47B84F14-8A51-4842-B9E9-EA04E30141FE}" srcOrd="0" destOrd="0" presId="urn:microsoft.com/office/officeart/2005/8/layout/default"/>
    <dgm:cxn modelId="{7E182F72-7D4B-4BFF-A157-1AB29E2ED691}" type="presOf" srcId="{1222E36B-AC7F-4D53-A360-24EB84F86875}" destId="{43FC7647-A3C6-4EAC-A3C3-940E08A5DEC1}" srcOrd="0" destOrd="0" presId="urn:microsoft.com/office/officeart/2005/8/layout/default"/>
    <dgm:cxn modelId="{7283A23B-74C2-474A-8CBF-6146125BB027}" srcId="{1222E36B-AC7F-4D53-A360-24EB84F86875}" destId="{F99EFDF5-5F72-4BC3-A3EF-11A4759C960F}" srcOrd="4" destOrd="0" parTransId="{4B7F85AB-F457-44B1-AC47-476E4E77C202}" sibTransId="{7E2D56CB-D7DF-46D1-9228-955E77764CE6}"/>
    <dgm:cxn modelId="{0B51438E-1956-4BEC-99E3-F0EDCE26385F}" type="presOf" srcId="{9C3A3FC4-8E85-4B7A-96E5-5129A571D3A0}" destId="{B3E71243-AC92-4422-A763-935759C6F4D8}" srcOrd="0" destOrd="0" presId="urn:microsoft.com/office/officeart/2005/8/layout/default"/>
    <dgm:cxn modelId="{82FF04D6-8381-4D15-B078-91E8FF162FDB}" srcId="{1222E36B-AC7F-4D53-A360-24EB84F86875}" destId="{30B93059-73E3-4450-A2A7-E99DC0CC3ECF}" srcOrd="3" destOrd="0" parTransId="{A752B474-3ADB-44F4-8E73-DE6021774421}" sibTransId="{49293211-C0C4-49CF-BD1B-F370B0DBC7CE}"/>
    <dgm:cxn modelId="{F08F1F6F-1730-4BCD-BE87-EEEFFD580325}" type="presParOf" srcId="{43FC7647-A3C6-4EAC-A3C3-940E08A5DEC1}" destId="{529018C5-4F0A-4D9E-85A0-E9170F6F9B45}" srcOrd="0" destOrd="0" presId="urn:microsoft.com/office/officeart/2005/8/layout/default"/>
    <dgm:cxn modelId="{3651972C-56CB-4543-9021-D56C481D9091}" type="presParOf" srcId="{43FC7647-A3C6-4EAC-A3C3-940E08A5DEC1}" destId="{89D53A87-CE59-44D3-90A3-BD936715DC7E}" srcOrd="1" destOrd="0" presId="urn:microsoft.com/office/officeart/2005/8/layout/default"/>
    <dgm:cxn modelId="{83D9599C-3473-486C-8E59-19BBEC47A02B}" type="presParOf" srcId="{43FC7647-A3C6-4EAC-A3C3-940E08A5DEC1}" destId="{47B84F14-8A51-4842-B9E9-EA04E30141FE}" srcOrd="2" destOrd="0" presId="urn:microsoft.com/office/officeart/2005/8/layout/default"/>
    <dgm:cxn modelId="{A5E5344B-8C03-46E2-935D-FAEC5A8064CA}" type="presParOf" srcId="{43FC7647-A3C6-4EAC-A3C3-940E08A5DEC1}" destId="{556BE46C-6F7C-48EC-B106-0F3D4683A664}" srcOrd="3" destOrd="0" presId="urn:microsoft.com/office/officeart/2005/8/layout/default"/>
    <dgm:cxn modelId="{8DF11681-1399-4BAE-9702-2A042A566762}" type="presParOf" srcId="{43FC7647-A3C6-4EAC-A3C3-940E08A5DEC1}" destId="{B3E71243-AC92-4422-A763-935759C6F4D8}" srcOrd="4" destOrd="0" presId="urn:microsoft.com/office/officeart/2005/8/layout/default"/>
    <dgm:cxn modelId="{5478AF27-EC88-4ADD-B278-09E307A1A7B9}" type="presParOf" srcId="{43FC7647-A3C6-4EAC-A3C3-940E08A5DEC1}" destId="{DF9939DB-5099-4405-A62D-A09347DFDCB6}" srcOrd="5" destOrd="0" presId="urn:microsoft.com/office/officeart/2005/8/layout/default"/>
    <dgm:cxn modelId="{9DA5CF67-5CC3-48A8-9673-6111A78FF412}" type="presParOf" srcId="{43FC7647-A3C6-4EAC-A3C3-940E08A5DEC1}" destId="{4042DA49-1F05-4053-83B2-24486F348257}" srcOrd="6" destOrd="0" presId="urn:microsoft.com/office/officeart/2005/8/layout/default"/>
    <dgm:cxn modelId="{01574B74-5F6F-428B-9754-62ED3F5690D1}" type="presParOf" srcId="{43FC7647-A3C6-4EAC-A3C3-940E08A5DEC1}" destId="{36DA9586-A0E1-4F59-B722-3966141C0D29}" srcOrd="7" destOrd="0" presId="urn:microsoft.com/office/officeart/2005/8/layout/default"/>
    <dgm:cxn modelId="{E3F6FF7D-39A1-4A01-A52E-284725041487}" type="presParOf" srcId="{43FC7647-A3C6-4EAC-A3C3-940E08A5DEC1}" destId="{331C8723-9FCC-4E0C-AA06-0A096250D6B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1AD0CF-9886-4715-9BBD-2E9891DDB86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992491-D9AC-4024-9C0C-1C68BF2FF7A6}">
      <dgm:prSet phldrT="[Text]"/>
      <dgm:spPr/>
      <dgm:t>
        <a:bodyPr/>
        <a:lstStyle/>
        <a:p>
          <a:r>
            <a:rPr lang="en-US" dirty="0" smtClean="0"/>
            <a:t>CDM</a:t>
          </a:r>
          <a:endParaRPr lang="en-US" dirty="0"/>
        </a:p>
      </dgm:t>
    </dgm:pt>
    <dgm:pt modelId="{44C5C7FB-26EA-4ABB-B2A6-3D6DC9A69EA3}" type="parTrans" cxnId="{4CDD6A40-03E5-4A53-BFC5-B834E5F9F5D7}">
      <dgm:prSet/>
      <dgm:spPr/>
      <dgm:t>
        <a:bodyPr/>
        <a:lstStyle/>
        <a:p>
          <a:endParaRPr lang="en-US"/>
        </a:p>
      </dgm:t>
    </dgm:pt>
    <dgm:pt modelId="{77AECCAF-FB96-4246-90A6-7B72A943C6FE}" type="sibTrans" cxnId="{4CDD6A40-03E5-4A53-BFC5-B834E5F9F5D7}">
      <dgm:prSet/>
      <dgm:spPr/>
      <dgm:t>
        <a:bodyPr/>
        <a:lstStyle/>
        <a:p>
          <a:endParaRPr lang="en-US"/>
        </a:p>
      </dgm:t>
    </dgm:pt>
    <dgm:pt modelId="{6F5E0EF9-FB61-4B64-8CC1-5CFFAD978240}">
      <dgm:prSet phldrT="[Text]"/>
      <dgm:spPr/>
      <dgm:t>
        <a:bodyPr/>
        <a:lstStyle/>
        <a:p>
          <a:r>
            <a:rPr lang="en-US" dirty="0" err="1" smtClean="0"/>
            <a:t>Memodelkan</a:t>
          </a:r>
          <a:r>
            <a:rPr lang="en-US" dirty="0" smtClean="0"/>
            <a:t> </a:t>
          </a:r>
          <a:r>
            <a:rPr lang="en-US" dirty="0" err="1" smtClean="0"/>
            <a:t>informasi</a:t>
          </a:r>
          <a:r>
            <a:rPr lang="en-US" dirty="0" smtClean="0"/>
            <a:t> </a:t>
          </a:r>
          <a:r>
            <a:rPr lang="en-US" dirty="0" err="1" smtClean="0"/>
            <a:t>bisnis</a:t>
          </a:r>
          <a:r>
            <a:rPr lang="en-US" dirty="0" smtClean="0"/>
            <a:t> </a:t>
          </a:r>
          <a:r>
            <a:rPr lang="en-US" dirty="0" err="1" smtClean="0"/>
            <a:t>dan</a:t>
          </a:r>
          <a:r>
            <a:rPr lang="en-US" dirty="0" smtClean="0"/>
            <a:t> </a:t>
          </a:r>
          <a:r>
            <a:rPr lang="en-US" dirty="0" err="1" smtClean="0"/>
            <a:t>aturan</a:t>
          </a:r>
          <a:r>
            <a:rPr lang="en-US" dirty="0" smtClean="0"/>
            <a:t> </a:t>
          </a:r>
          <a:r>
            <a:rPr lang="en-US" dirty="0" err="1" smtClean="0"/>
            <a:t>bisnis</a:t>
          </a:r>
          <a:endParaRPr lang="en-US" dirty="0"/>
        </a:p>
      </dgm:t>
    </dgm:pt>
    <dgm:pt modelId="{7EDAB49E-CC63-4A08-9B60-929C73FEB91C}" type="parTrans" cxnId="{4A79259B-1769-4E7D-BE55-C152E11510C4}">
      <dgm:prSet/>
      <dgm:spPr/>
      <dgm:t>
        <a:bodyPr/>
        <a:lstStyle/>
        <a:p>
          <a:endParaRPr lang="en-US"/>
        </a:p>
      </dgm:t>
    </dgm:pt>
    <dgm:pt modelId="{64CB08AD-9E89-4594-A046-EFBBCF3E6A52}" type="sibTrans" cxnId="{4A79259B-1769-4E7D-BE55-C152E11510C4}">
      <dgm:prSet/>
      <dgm:spPr/>
      <dgm:t>
        <a:bodyPr/>
        <a:lstStyle/>
        <a:p>
          <a:endParaRPr lang="en-US"/>
        </a:p>
      </dgm:t>
    </dgm:pt>
    <dgm:pt modelId="{32E3D9AB-46B4-457F-BFDC-9428CBA27C5D}">
      <dgm:prSet phldrT="[Text]"/>
      <dgm:spPr/>
      <dgm:t>
        <a:bodyPr/>
        <a:lstStyle/>
        <a:p>
          <a:r>
            <a:rPr lang="en-US" dirty="0" smtClean="0"/>
            <a:t>PDM</a:t>
          </a:r>
          <a:endParaRPr lang="en-US" dirty="0"/>
        </a:p>
      </dgm:t>
    </dgm:pt>
    <dgm:pt modelId="{BD73622D-B9AC-4B9D-B764-0BB3BE5E8D51}" type="parTrans" cxnId="{A1C6530A-4FDA-42CD-A02A-8F10D2542DC4}">
      <dgm:prSet/>
      <dgm:spPr/>
      <dgm:t>
        <a:bodyPr/>
        <a:lstStyle/>
        <a:p>
          <a:endParaRPr lang="en-US"/>
        </a:p>
      </dgm:t>
    </dgm:pt>
    <dgm:pt modelId="{438CAE2D-0A74-4A88-8ECE-0B36F6220F0E}" type="sibTrans" cxnId="{A1C6530A-4FDA-42CD-A02A-8F10D2542DC4}">
      <dgm:prSet/>
      <dgm:spPr/>
      <dgm:t>
        <a:bodyPr/>
        <a:lstStyle/>
        <a:p>
          <a:endParaRPr lang="en-US"/>
        </a:p>
      </dgm:t>
    </dgm:pt>
    <dgm:pt modelId="{150F7C3B-4F13-4E64-B659-910964197F0D}">
      <dgm:prSet phldrT="[Text]"/>
      <dgm:spPr/>
      <dgm:t>
        <a:bodyPr/>
        <a:lstStyle/>
        <a:p>
          <a:r>
            <a:rPr lang="en-US" dirty="0" err="1" smtClean="0"/>
            <a:t>Memodelkan</a:t>
          </a:r>
          <a:r>
            <a:rPr lang="en-US" dirty="0" smtClean="0"/>
            <a:t> </a:t>
          </a:r>
          <a:r>
            <a:rPr lang="en-US" dirty="0" err="1" smtClean="0"/>
            <a:t>implementasi</a:t>
          </a:r>
          <a:r>
            <a:rPr lang="en-US" dirty="0" smtClean="0"/>
            <a:t> </a:t>
          </a:r>
          <a:r>
            <a:rPr lang="en-US" dirty="0" err="1" smtClean="0"/>
            <a:t>teknis</a:t>
          </a:r>
          <a:endParaRPr lang="en-US" dirty="0"/>
        </a:p>
      </dgm:t>
    </dgm:pt>
    <dgm:pt modelId="{B1E7F1DD-6BCC-4DE0-B09E-70F352AE1C62}" type="parTrans" cxnId="{FAEC3D9E-25B9-4F17-862F-80E891B4233D}">
      <dgm:prSet/>
      <dgm:spPr/>
      <dgm:t>
        <a:bodyPr/>
        <a:lstStyle/>
        <a:p>
          <a:endParaRPr lang="en-US"/>
        </a:p>
      </dgm:t>
    </dgm:pt>
    <dgm:pt modelId="{002DBDD9-43AF-4816-9347-B2788040DC99}" type="sibTrans" cxnId="{FAEC3D9E-25B9-4F17-862F-80E891B4233D}">
      <dgm:prSet/>
      <dgm:spPr/>
      <dgm:t>
        <a:bodyPr/>
        <a:lstStyle/>
        <a:p>
          <a:endParaRPr lang="en-US"/>
        </a:p>
      </dgm:t>
    </dgm:pt>
    <dgm:pt modelId="{E38310F3-74C2-484F-8AF4-CFC4F051FECE}">
      <dgm:prSet phldrT="[Text]"/>
      <dgm:spPr/>
      <dgm:t>
        <a:bodyPr/>
        <a:lstStyle/>
        <a:p>
          <a:r>
            <a:rPr lang="en-US" dirty="0" smtClean="0"/>
            <a:t>Platform independent</a:t>
          </a:r>
          <a:endParaRPr lang="en-US" dirty="0"/>
        </a:p>
      </dgm:t>
    </dgm:pt>
    <dgm:pt modelId="{35248EE5-CEAA-44D9-B4C4-9737B608FFEA}" type="parTrans" cxnId="{E341781D-7504-49B1-928C-537F80DE91CB}">
      <dgm:prSet/>
      <dgm:spPr/>
      <dgm:t>
        <a:bodyPr/>
        <a:lstStyle/>
        <a:p>
          <a:endParaRPr lang="en-US"/>
        </a:p>
      </dgm:t>
    </dgm:pt>
    <dgm:pt modelId="{B9567566-F23A-4C84-842A-32F9F9C1A733}" type="sibTrans" cxnId="{E341781D-7504-49B1-928C-537F80DE91CB}">
      <dgm:prSet/>
      <dgm:spPr/>
      <dgm:t>
        <a:bodyPr/>
        <a:lstStyle/>
        <a:p>
          <a:endParaRPr lang="en-US"/>
        </a:p>
      </dgm:t>
    </dgm:pt>
    <dgm:pt modelId="{AD7985FC-DF73-4C18-B0CD-BBC4912865F4}">
      <dgm:prSet phldrT="[Text]"/>
      <dgm:spPr/>
      <dgm:t>
        <a:bodyPr/>
        <a:lstStyle/>
        <a:p>
          <a:r>
            <a:rPr lang="en-US" dirty="0" smtClean="0"/>
            <a:t>Platform dependent</a:t>
          </a:r>
          <a:endParaRPr lang="en-US" dirty="0"/>
        </a:p>
      </dgm:t>
    </dgm:pt>
    <dgm:pt modelId="{FED69B08-BF53-4FB4-A7AE-0104EA67B34F}" type="parTrans" cxnId="{EDA87DA3-116E-4638-8649-38E4AD36EF9C}">
      <dgm:prSet/>
      <dgm:spPr/>
      <dgm:t>
        <a:bodyPr/>
        <a:lstStyle/>
        <a:p>
          <a:endParaRPr lang="en-US"/>
        </a:p>
      </dgm:t>
    </dgm:pt>
    <dgm:pt modelId="{42A2426C-C6DE-4B04-8A34-B2279664A77A}" type="sibTrans" cxnId="{EDA87DA3-116E-4638-8649-38E4AD36EF9C}">
      <dgm:prSet/>
      <dgm:spPr/>
      <dgm:t>
        <a:bodyPr/>
        <a:lstStyle/>
        <a:p>
          <a:endParaRPr lang="en-US"/>
        </a:p>
      </dgm:t>
    </dgm:pt>
    <dgm:pt modelId="{1D8F1A58-1606-47CC-BB7C-0E581E325AFA}" type="pres">
      <dgm:prSet presAssocID="{4F1AD0CF-9886-4715-9BBD-2E9891DDB86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B8145D-69D4-4FA9-8B3C-8366181A4C4F}" type="pres">
      <dgm:prSet presAssocID="{7E992491-D9AC-4024-9C0C-1C68BF2FF7A6}" presName="composite" presStyleCnt="0"/>
      <dgm:spPr/>
    </dgm:pt>
    <dgm:pt modelId="{611B9CD6-B9CB-40E9-BE80-ABE841FF7C2A}" type="pres">
      <dgm:prSet presAssocID="{7E992491-D9AC-4024-9C0C-1C68BF2FF7A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FF4E5C-C02A-4633-852E-88B2743E541A}" type="pres">
      <dgm:prSet presAssocID="{7E992491-D9AC-4024-9C0C-1C68BF2FF7A6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4418D5-76C1-4C37-BB55-0C8B4AB60CB0}" type="pres">
      <dgm:prSet presAssocID="{77AECCAF-FB96-4246-90A6-7B72A943C6FE}" presName="space" presStyleCnt="0"/>
      <dgm:spPr/>
    </dgm:pt>
    <dgm:pt modelId="{58EDD1E7-C29D-4A26-B986-617B8632CC19}" type="pres">
      <dgm:prSet presAssocID="{32E3D9AB-46B4-457F-BFDC-9428CBA27C5D}" presName="composite" presStyleCnt="0"/>
      <dgm:spPr/>
    </dgm:pt>
    <dgm:pt modelId="{D9761594-41C3-4744-9C33-0AF7DF0610D2}" type="pres">
      <dgm:prSet presAssocID="{32E3D9AB-46B4-457F-BFDC-9428CBA27C5D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A0F43E-F0CD-4D27-B6C1-B7119B597C43}" type="pres">
      <dgm:prSet presAssocID="{32E3D9AB-46B4-457F-BFDC-9428CBA27C5D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345A8C-D171-4227-857F-C19AD8260A55}" type="presOf" srcId="{150F7C3B-4F13-4E64-B659-910964197F0D}" destId="{A0A0F43E-F0CD-4D27-B6C1-B7119B597C43}" srcOrd="0" destOrd="0" presId="urn:microsoft.com/office/officeart/2005/8/layout/hList1"/>
    <dgm:cxn modelId="{FAEC3D9E-25B9-4F17-862F-80E891B4233D}" srcId="{32E3D9AB-46B4-457F-BFDC-9428CBA27C5D}" destId="{150F7C3B-4F13-4E64-B659-910964197F0D}" srcOrd="0" destOrd="0" parTransId="{B1E7F1DD-6BCC-4DE0-B09E-70F352AE1C62}" sibTransId="{002DBDD9-43AF-4816-9347-B2788040DC99}"/>
    <dgm:cxn modelId="{9B0D6547-0D0B-46BE-B1F9-9FFBBB6DB3D0}" type="presOf" srcId="{4F1AD0CF-9886-4715-9BBD-2E9891DDB86C}" destId="{1D8F1A58-1606-47CC-BB7C-0E581E325AFA}" srcOrd="0" destOrd="0" presId="urn:microsoft.com/office/officeart/2005/8/layout/hList1"/>
    <dgm:cxn modelId="{8B961B15-62C2-41B1-92AE-EF8CD0F4B32F}" type="presOf" srcId="{E38310F3-74C2-484F-8AF4-CFC4F051FECE}" destId="{24FF4E5C-C02A-4633-852E-88B2743E541A}" srcOrd="0" destOrd="1" presId="urn:microsoft.com/office/officeart/2005/8/layout/hList1"/>
    <dgm:cxn modelId="{067A48EB-8AD1-4C4D-AF06-6C00E2C0EB83}" type="presOf" srcId="{7E992491-D9AC-4024-9C0C-1C68BF2FF7A6}" destId="{611B9CD6-B9CB-40E9-BE80-ABE841FF7C2A}" srcOrd="0" destOrd="0" presId="urn:microsoft.com/office/officeart/2005/8/layout/hList1"/>
    <dgm:cxn modelId="{4A79259B-1769-4E7D-BE55-C152E11510C4}" srcId="{7E992491-D9AC-4024-9C0C-1C68BF2FF7A6}" destId="{6F5E0EF9-FB61-4B64-8CC1-5CFFAD978240}" srcOrd="0" destOrd="0" parTransId="{7EDAB49E-CC63-4A08-9B60-929C73FEB91C}" sibTransId="{64CB08AD-9E89-4594-A046-EFBBCF3E6A52}"/>
    <dgm:cxn modelId="{94C36872-043D-4928-B0C1-A247DDA04ADD}" type="presOf" srcId="{32E3D9AB-46B4-457F-BFDC-9428CBA27C5D}" destId="{D9761594-41C3-4744-9C33-0AF7DF0610D2}" srcOrd="0" destOrd="0" presId="urn:microsoft.com/office/officeart/2005/8/layout/hList1"/>
    <dgm:cxn modelId="{6D6928F9-4F36-4EB3-82C5-4F66E6D67A0E}" type="presOf" srcId="{AD7985FC-DF73-4C18-B0CD-BBC4912865F4}" destId="{A0A0F43E-F0CD-4D27-B6C1-B7119B597C43}" srcOrd="0" destOrd="1" presId="urn:microsoft.com/office/officeart/2005/8/layout/hList1"/>
    <dgm:cxn modelId="{EDA87DA3-116E-4638-8649-38E4AD36EF9C}" srcId="{32E3D9AB-46B4-457F-BFDC-9428CBA27C5D}" destId="{AD7985FC-DF73-4C18-B0CD-BBC4912865F4}" srcOrd="1" destOrd="0" parTransId="{FED69B08-BF53-4FB4-A7AE-0104EA67B34F}" sibTransId="{42A2426C-C6DE-4B04-8A34-B2279664A77A}"/>
    <dgm:cxn modelId="{A1C6530A-4FDA-42CD-A02A-8F10D2542DC4}" srcId="{4F1AD0CF-9886-4715-9BBD-2E9891DDB86C}" destId="{32E3D9AB-46B4-457F-BFDC-9428CBA27C5D}" srcOrd="1" destOrd="0" parTransId="{BD73622D-B9AC-4B9D-B764-0BB3BE5E8D51}" sibTransId="{438CAE2D-0A74-4A88-8ECE-0B36F6220F0E}"/>
    <dgm:cxn modelId="{C039E428-DE5C-4D13-996B-1C578DB5714D}" type="presOf" srcId="{6F5E0EF9-FB61-4B64-8CC1-5CFFAD978240}" destId="{24FF4E5C-C02A-4633-852E-88B2743E541A}" srcOrd="0" destOrd="0" presId="urn:microsoft.com/office/officeart/2005/8/layout/hList1"/>
    <dgm:cxn modelId="{E341781D-7504-49B1-928C-537F80DE91CB}" srcId="{7E992491-D9AC-4024-9C0C-1C68BF2FF7A6}" destId="{E38310F3-74C2-484F-8AF4-CFC4F051FECE}" srcOrd="1" destOrd="0" parTransId="{35248EE5-CEAA-44D9-B4C4-9737B608FFEA}" sibTransId="{B9567566-F23A-4C84-842A-32F9F9C1A733}"/>
    <dgm:cxn modelId="{4CDD6A40-03E5-4A53-BFC5-B834E5F9F5D7}" srcId="{4F1AD0CF-9886-4715-9BBD-2E9891DDB86C}" destId="{7E992491-D9AC-4024-9C0C-1C68BF2FF7A6}" srcOrd="0" destOrd="0" parTransId="{44C5C7FB-26EA-4ABB-B2A6-3D6DC9A69EA3}" sibTransId="{77AECCAF-FB96-4246-90A6-7B72A943C6FE}"/>
    <dgm:cxn modelId="{51CAA317-0D55-4FDA-9C27-4E2694079547}" type="presParOf" srcId="{1D8F1A58-1606-47CC-BB7C-0E581E325AFA}" destId="{15B8145D-69D4-4FA9-8B3C-8366181A4C4F}" srcOrd="0" destOrd="0" presId="urn:microsoft.com/office/officeart/2005/8/layout/hList1"/>
    <dgm:cxn modelId="{37026A48-8515-4CE3-BB1A-F19B4F621D7A}" type="presParOf" srcId="{15B8145D-69D4-4FA9-8B3C-8366181A4C4F}" destId="{611B9CD6-B9CB-40E9-BE80-ABE841FF7C2A}" srcOrd="0" destOrd="0" presId="urn:microsoft.com/office/officeart/2005/8/layout/hList1"/>
    <dgm:cxn modelId="{713664A4-7B66-4DBB-9ECB-8A64C5479EE4}" type="presParOf" srcId="{15B8145D-69D4-4FA9-8B3C-8366181A4C4F}" destId="{24FF4E5C-C02A-4633-852E-88B2743E541A}" srcOrd="1" destOrd="0" presId="urn:microsoft.com/office/officeart/2005/8/layout/hList1"/>
    <dgm:cxn modelId="{19A1A974-3AF8-4285-BC54-FCCE4AA509E9}" type="presParOf" srcId="{1D8F1A58-1606-47CC-BB7C-0E581E325AFA}" destId="{AA4418D5-76C1-4C37-BB55-0C8B4AB60CB0}" srcOrd="1" destOrd="0" presId="urn:microsoft.com/office/officeart/2005/8/layout/hList1"/>
    <dgm:cxn modelId="{BA375B50-AE97-420D-BB64-B77504B02C88}" type="presParOf" srcId="{1D8F1A58-1606-47CC-BB7C-0E581E325AFA}" destId="{58EDD1E7-C29D-4A26-B986-617B8632CC19}" srcOrd="2" destOrd="0" presId="urn:microsoft.com/office/officeart/2005/8/layout/hList1"/>
    <dgm:cxn modelId="{DF703C48-07FD-4CB3-883A-D95F97361DF3}" type="presParOf" srcId="{58EDD1E7-C29D-4A26-B986-617B8632CC19}" destId="{D9761594-41C3-4744-9C33-0AF7DF0610D2}" srcOrd="0" destOrd="0" presId="urn:microsoft.com/office/officeart/2005/8/layout/hList1"/>
    <dgm:cxn modelId="{B3D8E697-DCE8-4720-945A-23527521D014}" type="presParOf" srcId="{58EDD1E7-C29D-4A26-B986-617B8632CC19}" destId="{A0A0F43E-F0CD-4D27-B6C1-B7119B597C4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9A5351-3F44-4EA1-ABFE-73817F12A2F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7EB47C-E194-428F-A05E-98FE43B4ADEE}">
      <dgm:prSet phldrT="[Text]"/>
      <dgm:spPr/>
      <dgm:t>
        <a:bodyPr/>
        <a:lstStyle/>
        <a:p>
          <a:r>
            <a:rPr lang="en-US" dirty="0" err="1" smtClean="0"/>
            <a:t>Entitas</a:t>
          </a:r>
          <a:r>
            <a:rPr lang="en-US" dirty="0" smtClean="0"/>
            <a:t> </a:t>
          </a:r>
          <a:r>
            <a:rPr lang="en-US" dirty="0" err="1" smtClean="0"/>
            <a:t>Lemah</a:t>
          </a:r>
          <a:endParaRPr lang="en-US" dirty="0"/>
        </a:p>
      </dgm:t>
    </dgm:pt>
    <dgm:pt modelId="{EFBDB680-EE8F-4657-8D32-DF77F1591069}" type="parTrans" cxnId="{377D932D-FF89-4C54-A78C-CDBB2897CFBB}">
      <dgm:prSet/>
      <dgm:spPr/>
      <dgm:t>
        <a:bodyPr/>
        <a:lstStyle/>
        <a:p>
          <a:endParaRPr lang="en-US"/>
        </a:p>
      </dgm:t>
    </dgm:pt>
    <dgm:pt modelId="{14D8E507-1BC3-4F87-9F34-D718EC9CB71B}" type="sibTrans" cxnId="{377D932D-FF89-4C54-A78C-CDBB2897CFBB}">
      <dgm:prSet/>
      <dgm:spPr/>
      <dgm:t>
        <a:bodyPr/>
        <a:lstStyle/>
        <a:p>
          <a:endParaRPr lang="en-US"/>
        </a:p>
      </dgm:t>
    </dgm:pt>
    <dgm:pt modelId="{07033173-E810-4AF6-A122-2E5FB4706DD6}">
      <dgm:prSet phldrT="[Text]"/>
      <dgm:spPr/>
      <dgm:t>
        <a:bodyPr/>
        <a:lstStyle/>
        <a:p>
          <a:r>
            <a:rPr lang="en-US" dirty="0" err="1" smtClean="0"/>
            <a:t>Relasi</a:t>
          </a:r>
          <a:r>
            <a:rPr lang="en-US" dirty="0" smtClean="0"/>
            <a:t> One-to-one</a:t>
          </a:r>
          <a:endParaRPr lang="en-US" dirty="0"/>
        </a:p>
      </dgm:t>
    </dgm:pt>
    <dgm:pt modelId="{45A32B26-CB69-4531-940F-FB9706045734}" type="parTrans" cxnId="{F02CB8F7-9133-490F-8171-55B38430FE5A}">
      <dgm:prSet/>
      <dgm:spPr/>
      <dgm:t>
        <a:bodyPr/>
        <a:lstStyle/>
        <a:p>
          <a:endParaRPr lang="en-US"/>
        </a:p>
      </dgm:t>
    </dgm:pt>
    <dgm:pt modelId="{76053513-105A-4CF7-91E9-B78C9C42CA01}" type="sibTrans" cxnId="{F02CB8F7-9133-490F-8171-55B38430FE5A}">
      <dgm:prSet/>
      <dgm:spPr/>
      <dgm:t>
        <a:bodyPr/>
        <a:lstStyle/>
        <a:p>
          <a:endParaRPr lang="en-US"/>
        </a:p>
      </dgm:t>
    </dgm:pt>
    <dgm:pt modelId="{50A8F077-0E13-4DA5-9456-D46FBE91DBFE}">
      <dgm:prSet phldrT="[Text]"/>
      <dgm:spPr/>
      <dgm:t>
        <a:bodyPr/>
        <a:lstStyle/>
        <a:p>
          <a:r>
            <a:rPr lang="en-US" dirty="0" err="1" smtClean="0"/>
            <a:t>Relasi</a:t>
          </a:r>
          <a:r>
            <a:rPr lang="en-US" dirty="0" smtClean="0"/>
            <a:t> One-to-many</a:t>
          </a:r>
          <a:endParaRPr lang="en-US" dirty="0"/>
        </a:p>
      </dgm:t>
    </dgm:pt>
    <dgm:pt modelId="{87F259E0-8591-42AB-95C3-65DA5D1413D1}" type="parTrans" cxnId="{0AF141BE-0A78-45C4-AD0F-AE542C7CF66A}">
      <dgm:prSet/>
      <dgm:spPr/>
      <dgm:t>
        <a:bodyPr/>
        <a:lstStyle/>
        <a:p>
          <a:endParaRPr lang="en-US"/>
        </a:p>
      </dgm:t>
    </dgm:pt>
    <dgm:pt modelId="{EE9F33F9-B046-4FEC-B016-1492F7146A25}" type="sibTrans" cxnId="{0AF141BE-0A78-45C4-AD0F-AE542C7CF66A}">
      <dgm:prSet/>
      <dgm:spPr/>
      <dgm:t>
        <a:bodyPr/>
        <a:lstStyle/>
        <a:p>
          <a:endParaRPr lang="en-US"/>
        </a:p>
      </dgm:t>
    </dgm:pt>
    <dgm:pt modelId="{93F15C91-4247-4111-8EBE-4984EB432E5E}">
      <dgm:prSet phldrT="[Text]"/>
      <dgm:spPr/>
      <dgm:t>
        <a:bodyPr/>
        <a:lstStyle/>
        <a:p>
          <a:r>
            <a:rPr lang="en-US" dirty="0" err="1" smtClean="0"/>
            <a:t>Relasi</a:t>
          </a:r>
          <a:r>
            <a:rPr lang="en-US" dirty="0" smtClean="0"/>
            <a:t> Many-to-many</a:t>
          </a:r>
          <a:endParaRPr lang="en-US" dirty="0"/>
        </a:p>
      </dgm:t>
    </dgm:pt>
    <dgm:pt modelId="{A6D31A1E-62BE-4D87-8D36-5F5FC24AD3C2}" type="parTrans" cxnId="{710D0E30-1A69-44B2-835B-B563F9BE9CD5}">
      <dgm:prSet/>
      <dgm:spPr/>
      <dgm:t>
        <a:bodyPr/>
        <a:lstStyle/>
        <a:p>
          <a:endParaRPr lang="en-US"/>
        </a:p>
      </dgm:t>
    </dgm:pt>
    <dgm:pt modelId="{AF8C3CF4-1A04-4AA6-B3DA-4427B1EABB39}" type="sibTrans" cxnId="{710D0E30-1A69-44B2-835B-B563F9BE9CD5}">
      <dgm:prSet/>
      <dgm:spPr/>
      <dgm:t>
        <a:bodyPr/>
        <a:lstStyle/>
        <a:p>
          <a:endParaRPr lang="en-US"/>
        </a:p>
      </dgm:t>
    </dgm:pt>
    <dgm:pt modelId="{436FA239-2E24-47FE-9256-7595C5B141F5}" type="pres">
      <dgm:prSet presAssocID="{9C9A5351-3F44-4EA1-ABFE-73817F12A2F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84CC1BE0-D731-4D0D-B13B-194C9CE96C65}" type="pres">
      <dgm:prSet presAssocID="{9C9A5351-3F44-4EA1-ABFE-73817F12A2F7}" presName="Name1" presStyleCnt="0"/>
      <dgm:spPr/>
    </dgm:pt>
    <dgm:pt modelId="{5099AB31-5248-4481-A932-B0D7FE06E525}" type="pres">
      <dgm:prSet presAssocID="{9C9A5351-3F44-4EA1-ABFE-73817F12A2F7}" presName="cycle" presStyleCnt="0"/>
      <dgm:spPr/>
    </dgm:pt>
    <dgm:pt modelId="{08489CFD-6912-460F-939C-9A7668272BCE}" type="pres">
      <dgm:prSet presAssocID="{9C9A5351-3F44-4EA1-ABFE-73817F12A2F7}" presName="srcNode" presStyleLbl="node1" presStyleIdx="0" presStyleCnt="4"/>
      <dgm:spPr/>
    </dgm:pt>
    <dgm:pt modelId="{7FA91CFA-FB04-4210-80D8-FB07351AABDF}" type="pres">
      <dgm:prSet presAssocID="{9C9A5351-3F44-4EA1-ABFE-73817F12A2F7}" presName="conn" presStyleLbl="parChTrans1D2" presStyleIdx="0" presStyleCnt="1"/>
      <dgm:spPr/>
      <dgm:t>
        <a:bodyPr/>
        <a:lstStyle/>
        <a:p>
          <a:endParaRPr lang="en-US"/>
        </a:p>
      </dgm:t>
    </dgm:pt>
    <dgm:pt modelId="{772FEDCD-1CA8-454F-844B-FD3AFCFC40C5}" type="pres">
      <dgm:prSet presAssocID="{9C9A5351-3F44-4EA1-ABFE-73817F12A2F7}" presName="extraNode" presStyleLbl="node1" presStyleIdx="0" presStyleCnt="4"/>
      <dgm:spPr/>
    </dgm:pt>
    <dgm:pt modelId="{E339D636-137C-4B5B-9621-7F9492E13C5D}" type="pres">
      <dgm:prSet presAssocID="{9C9A5351-3F44-4EA1-ABFE-73817F12A2F7}" presName="dstNode" presStyleLbl="node1" presStyleIdx="0" presStyleCnt="4"/>
      <dgm:spPr/>
    </dgm:pt>
    <dgm:pt modelId="{AA0FA744-4799-4AAD-9A4B-92B6AA5DDA9D}" type="pres">
      <dgm:prSet presAssocID="{527EB47C-E194-428F-A05E-98FE43B4ADEE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1E0DD8-8647-4E43-BB05-F68D0BCACBD4}" type="pres">
      <dgm:prSet presAssocID="{527EB47C-E194-428F-A05E-98FE43B4ADEE}" presName="accent_1" presStyleCnt="0"/>
      <dgm:spPr/>
    </dgm:pt>
    <dgm:pt modelId="{FC9905E5-89CB-4FC8-99A9-A7772BF9DB7B}" type="pres">
      <dgm:prSet presAssocID="{527EB47C-E194-428F-A05E-98FE43B4ADEE}" presName="accentRepeatNode" presStyleLbl="solidFgAcc1" presStyleIdx="0" presStyleCnt="4"/>
      <dgm:spPr/>
    </dgm:pt>
    <dgm:pt modelId="{E51BD4A1-6D35-43DB-BBEC-2458A863A488}" type="pres">
      <dgm:prSet presAssocID="{07033173-E810-4AF6-A122-2E5FB4706DD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FAFD18-06A8-4D07-8177-F4A24B1B8D5B}" type="pres">
      <dgm:prSet presAssocID="{07033173-E810-4AF6-A122-2E5FB4706DD6}" presName="accent_2" presStyleCnt="0"/>
      <dgm:spPr/>
    </dgm:pt>
    <dgm:pt modelId="{D6A59F0C-FEE4-43BA-984C-5711DB2F7319}" type="pres">
      <dgm:prSet presAssocID="{07033173-E810-4AF6-A122-2E5FB4706DD6}" presName="accentRepeatNode" presStyleLbl="solidFgAcc1" presStyleIdx="1" presStyleCnt="4"/>
      <dgm:spPr/>
    </dgm:pt>
    <dgm:pt modelId="{206B38A0-AC1C-499E-9CB5-3D77633C26CE}" type="pres">
      <dgm:prSet presAssocID="{50A8F077-0E13-4DA5-9456-D46FBE91DBF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22FF9E-C45E-4774-9387-97D166F81BFE}" type="pres">
      <dgm:prSet presAssocID="{50A8F077-0E13-4DA5-9456-D46FBE91DBFE}" presName="accent_3" presStyleCnt="0"/>
      <dgm:spPr/>
    </dgm:pt>
    <dgm:pt modelId="{717E8959-AC87-48C1-A73A-8FF79BF3C161}" type="pres">
      <dgm:prSet presAssocID="{50A8F077-0E13-4DA5-9456-D46FBE91DBFE}" presName="accentRepeatNode" presStyleLbl="solidFgAcc1" presStyleIdx="2" presStyleCnt="4"/>
      <dgm:spPr/>
    </dgm:pt>
    <dgm:pt modelId="{7580EE78-E1DB-4E6D-8499-365CAF10D121}" type="pres">
      <dgm:prSet presAssocID="{93F15C91-4247-4111-8EBE-4984EB432E5E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404D19-D462-4EE0-8459-AE9D870F31B5}" type="pres">
      <dgm:prSet presAssocID="{93F15C91-4247-4111-8EBE-4984EB432E5E}" presName="accent_4" presStyleCnt="0"/>
      <dgm:spPr/>
    </dgm:pt>
    <dgm:pt modelId="{CC904333-12B9-4C6D-83A6-4191EDE5E36F}" type="pres">
      <dgm:prSet presAssocID="{93F15C91-4247-4111-8EBE-4984EB432E5E}" presName="accentRepeatNode" presStyleLbl="solidFgAcc1" presStyleIdx="3" presStyleCnt="4"/>
      <dgm:spPr/>
    </dgm:pt>
  </dgm:ptLst>
  <dgm:cxnLst>
    <dgm:cxn modelId="{84F55AAE-7346-4AEB-8C9A-CD78894DB853}" type="presOf" srcId="{50A8F077-0E13-4DA5-9456-D46FBE91DBFE}" destId="{206B38A0-AC1C-499E-9CB5-3D77633C26CE}" srcOrd="0" destOrd="0" presId="urn:microsoft.com/office/officeart/2008/layout/VerticalCurvedList"/>
    <dgm:cxn modelId="{3B3FC23A-7B53-40F1-839B-4B90D3D94851}" type="presOf" srcId="{14D8E507-1BC3-4F87-9F34-D718EC9CB71B}" destId="{7FA91CFA-FB04-4210-80D8-FB07351AABDF}" srcOrd="0" destOrd="0" presId="urn:microsoft.com/office/officeart/2008/layout/VerticalCurvedList"/>
    <dgm:cxn modelId="{FD604B50-BEB2-43C3-A4B1-C489D9D093F5}" type="presOf" srcId="{527EB47C-E194-428F-A05E-98FE43B4ADEE}" destId="{AA0FA744-4799-4AAD-9A4B-92B6AA5DDA9D}" srcOrd="0" destOrd="0" presId="urn:microsoft.com/office/officeart/2008/layout/VerticalCurvedList"/>
    <dgm:cxn modelId="{C6D6FE2A-F911-4101-91F0-921401AECC89}" type="presOf" srcId="{9C9A5351-3F44-4EA1-ABFE-73817F12A2F7}" destId="{436FA239-2E24-47FE-9256-7595C5B141F5}" srcOrd="0" destOrd="0" presId="urn:microsoft.com/office/officeart/2008/layout/VerticalCurvedList"/>
    <dgm:cxn modelId="{534D43FD-FD6B-4DC6-A54F-13B0D1474BB1}" type="presOf" srcId="{07033173-E810-4AF6-A122-2E5FB4706DD6}" destId="{E51BD4A1-6D35-43DB-BBEC-2458A863A488}" srcOrd="0" destOrd="0" presId="urn:microsoft.com/office/officeart/2008/layout/VerticalCurvedList"/>
    <dgm:cxn modelId="{17667FE0-CC63-4D19-A6E9-12B3D1CB4578}" type="presOf" srcId="{93F15C91-4247-4111-8EBE-4984EB432E5E}" destId="{7580EE78-E1DB-4E6D-8499-365CAF10D121}" srcOrd="0" destOrd="0" presId="urn:microsoft.com/office/officeart/2008/layout/VerticalCurvedList"/>
    <dgm:cxn modelId="{377D932D-FF89-4C54-A78C-CDBB2897CFBB}" srcId="{9C9A5351-3F44-4EA1-ABFE-73817F12A2F7}" destId="{527EB47C-E194-428F-A05E-98FE43B4ADEE}" srcOrd="0" destOrd="0" parTransId="{EFBDB680-EE8F-4657-8D32-DF77F1591069}" sibTransId="{14D8E507-1BC3-4F87-9F34-D718EC9CB71B}"/>
    <dgm:cxn modelId="{F02CB8F7-9133-490F-8171-55B38430FE5A}" srcId="{9C9A5351-3F44-4EA1-ABFE-73817F12A2F7}" destId="{07033173-E810-4AF6-A122-2E5FB4706DD6}" srcOrd="1" destOrd="0" parTransId="{45A32B26-CB69-4531-940F-FB9706045734}" sibTransId="{76053513-105A-4CF7-91E9-B78C9C42CA01}"/>
    <dgm:cxn modelId="{710D0E30-1A69-44B2-835B-B563F9BE9CD5}" srcId="{9C9A5351-3F44-4EA1-ABFE-73817F12A2F7}" destId="{93F15C91-4247-4111-8EBE-4984EB432E5E}" srcOrd="3" destOrd="0" parTransId="{A6D31A1E-62BE-4D87-8D36-5F5FC24AD3C2}" sibTransId="{AF8C3CF4-1A04-4AA6-B3DA-4427B1EABB39}"/>
    <dgm:cxn modelId="{0AF141BE-0A78-45C4-AD0F-AE542C7CF66A}" srcId="{9C9A5351-3F44-4EA1-ABFE-73817F12A2F7}" destId="{50A8F077-0E13-4DA5-9456-D46FBE91DBFE}" srcOrd="2" destOrd="0" parTransId="{87F259E0-8591-42AB-95C3-65DA5D1413D1}" sibTransId="{EE9F33F9-B046-4FEC-B016-1492F7146A25}"/>
    <dgm:cxn modelId="{F6A26DCE-875D-48EC-9E26-6E399420C423}" type="presParOf" srcId="{436FA239-2E24-47FE-9256-7595C5B141F5}" destId="{84CC1BE0-D731-4D0D-B13B-194C9CE96C65}" srcOrd="0" destOrd="0" presId="urn:microsoft.com/office/officeart/2008/layout/VerticalCurvedList"/>
    <dgm:cxn modelId="{DA233C7F-401B-45CA-9AD5-88AC66C65AF8}" type="presParOf" srcId="{84CC1BE0-D731-4D0D-B13B-194C9CE96C65}" destId="{5099AB31-5248-4481-A932-B0D7FE06E525}" srcOrd="0" destOrd="0" presId="urn:microsoft.com/office/officeart/2008/layout/VerticalCurvedList"/>
    <dgm:cxn modelId="{8CCA9876-A7EB-4FAE-A609-4FA8BA4A0D99}" type="presParOf" srcId="{5099AB31-5248-4481-A932-B0D7FE06E525}" destId="{08489CFD-6912-460F-939C-9A7668272BCE}" srcOrd="0" destOrd="0" presId="urn:microsoft.com/office/officeart/2008/layout/VerticalCurvedList"/>
    <dgm:cxn modelId="{9D554952-312D-45A9-9C04-2212F63F830D}" type="presParOf" srcId="{5099AB31-5248-4481-A932-B0D7FE06E525}" destId="{7FA91CFA-FB04-4210-80D8-FB07351AABDF}" srcOrd="1" destOrd="0" presId="urn:microsoft.com/office/officeart/2008/layout/VerticalCurvedList"/>
    <dgm:cxn modelId="{2CC01B07-E7A3-44DE-AA5E-078C18CE3D81}" type="presParOf" srcId="{5099AB31-5248-4481-A932-B0D7FE06E525}" destId="{772FEDCD-1CA8-454F-844B-FD3AFCFC40C5}" srcOrd="2" destOrd="0" presId="urn:microsoft.com/office/officeart/2008/layout/VerticalCurvedList"/>
    <dgm:cxn modelId="{8D26A9EF-97C5-487C-BD76-48225AD570DB}" type="presParOf" srcId="{5099AB31-5248-4481-A932-B0D7FE06E525}" destId="{E339D636-137C-4B5B-9621-7F9492E13C5D}" srcOrd="3" destOrd="0" presId="urn:microsoft.com/office/officeart/2008/layout/VerticalCurvedList"/>
    <dgm:cxn modelId="{46FBFF43-56DC-47F5-8DC2-44A3A12502A3}" type="presParOf" srcId="{84CC1BE0-D731-4D0D-B13B-194C9CE96C65}" destId="{AA0FA744-4799-4AAD-9A4B-92B6AA5DDA9D}" srcOrd="1" destOrd="0" presId="urn:microsoft.com/office/officeart/2008/layout/VerticalCurvedList"/>
    <dgm:cxn modelId="{D8DF5B14-283A-46B7-BC77-7CF03A979A6D}" type="presParOf" srcId="{84CC1BE0-D731-4D0D-B13B-194C9CE96C65}" destId="{BC1E0DD8-8647-4E43-BB05-F68D0BCACBD4}" srcOrd="2" destOrd="0" presId="urn:microsoft.com/office/officeart/2008/layout/VerticalCurvedList"/>
    <dgm:cxn modelId="{B464B486-DFE9-4D3C-ADF4-A3FEADC85819}" type="presParOf" srcId="{BC1E0DD8-8647-4E43-BB05-F68D0BCACBD4}" destId="{FC9905E5-89CB-4FC8-99A9-A7772BF9DB7B}" srcOrd="0" destOrd="0" presId="urn:microsoft.com/office/officeart/2008/layout/VerticalCurvedList"/>
    <dgm:cxn modelId="{11B0E0ED-946E-48CF-ABFF-F2EADE01938B}" type="presParOf" srcId="{84CC1BE0-D731-4D0D-B13B-194C9CE96C65}" destId="{E51BD4A1-6D35-43DB-BBEC-2458A863A488}" srcOrd="3" destOrd="0" presId="urn:microsoft.com/office/officeart/2008/layout/VerticalCurvedList"/>
    <dgm:cxn modelId="{7608A51C-58CF-4F8E-B4E8-D02E98039FB8}" type="presParOf" srcId="{84CC1BE0-D731-4D0D-B13B-194C9CE96C65}" destId="{D5FAFD18-06A8-4D07-8177-F4A24B1B8D5B}" srcOrd="4" destOrd="0" presId="urn:microsoft.com/office/officeart/2008/layout/VerticalCurvedList"/>
    <dgm:cxn modelId="{A7968152-7C7C-4E51-BC73-1FF898B6537B}" type="presParOf" srcId="{D5FAFD18-06A8-4D07-8177-F4A24B1B8D5B}" destId="{D6A59F0C-FEE4-43BA-984C-5711DB2F7319}" srcOrd="0" destOrd="0" presId="urn:microsoft.com/office/officeart/2008/layout/VerticalCurvedList"/>
    <dgm:cxn modelId="{289F251D-9A95-4090-AD04-0A9949DCDE12}" type="presParOf" srcId="{84CC1BE0-D731-4D0D-B13B-194C9CE96C65}" destId="{206B38A0-AC1C-499E-9CB5-3D77633C26CE}" srcOrd="5" destOrd="0" presId="urn:microsoft.com/office/officeart/2008/layout/VerticalCurvedList"/>
    <dgm:cxn modelId="{73457960-2AFD-4E30-BD43-8A5000B6B151}" type="presParOf" srcId="{84CC1BE0-D731-4D0D-B13B-194C9CE96C65}" destId="{B822FF9E-C45E-4774-9387-97D166F81BFE}" srcOrd="6" destOrd="0" presId="urn:microsoft.com/office/officeart/2008/layout/VerticalCurvedList"/>
    <dgm:cxn modelId="{BEFBEAA3-B67D-4528-A199-1F69BD1FC8F9}" type="presParOf" srcId="{B822FF9E-C45E-4774-9387-97D166F81BFE}" destId="{717E8959-AC87-48C1-A73A-8FF79BF3C161}" srcOrd="0" destOrd="0" presId="urn:microsoft.com/office/officeart/2008/layout/VerticalCurvedList"/>
    <dgm:cxn modelId="{38072AE7-A800-4375-A4F2-E90ABF255C6E}" type="presParOf" srcId="{84CC1BE0-D731-4D0D-B13B-194C9CE96C65}" destId="{7580EE78-E1DB-4E6D-8499-365CAF10D121}" srcOrd="7" destOrd="0" presId="urn:microsoft.com/office/officeart/2008/layout/VerticalCurvedList"/>
    <dgm:cxn modelId="{A7BF2DE1-8733-4178-B0F9-5517B4D547E2}" type="presParOf" srcId="{84CC1BE0-D731-4D0D-B13B-194C9CE96C65}" destId="{91404D19-D462-4EE0-8459-AE9D870F31B5}" srcOrd="8" destOrd="0" presId="urn:microsoft.com/office/officeart/2008/layout/VerticalCurvedList"/>
    <dgm:cxn modelId="{8A372BB1-3FAF-4A8D-8F02-4AD3DF37EBB3}" type="presParOf" srcId="{91404D19-D462-4EE0-8459-AE9D870F31B5}" destId="{CC904333-12B9-4C6D-83A6-4191EDE5E36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018C5-4F0A-4D9E-85A0-E9170F6F9B45}">
      <dsp:nvSpPr>
        <dsp:cNvPr id="0" name=""/>
        <dsp:cNvSpPr/>
      </dsp:nvSpPr>
      <dsp:spPr>
        <a:xfrm>
          <a:off x="865953" y="1037"/>
          <a:ext cx="2351330" cy="141079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Entitas</a:t>
          </a:r>
          <a:endParaRPr lang="en-US" sz="3200" kern="1200" dirty="0"/>
        </a:p>
      </dsp:txBody>
      <dsp:txXfrm>
        <a:off x="865953" y="1037"/>
        <a:ext cx="2351330" cy="1410798"/>
      </dsp:txXfrm>
    </dsp:sp>
    <dsp:sp modelId="{47B84F14-8A51-4842-B9E9-EA04E30141FE}">
      <dsp:nvSpPr>
        <dsp:cNvPr id="0" name=""/>
        <dsp:cNvSpPr/>
      </dsp:nvSpPr>
      <dsp:spPr>
        <a:xfrm>
          <a:off x="3452417" y="1037"/>
          <a:ext cx="2351330" cy="141079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Atribut</a:t>
          </a:r>
          <a:endParaRPr lang="en-US" sz="3200" kern="1200" dirty="0"/>
        </a:p>
      </dsp:txBody>
      <dsp:txXfrm>
        <a:off x="3452417" y="1037"/>
        <a:ext cx="2351330" cy="1410798"/>
      </dsp:txXfrm>
    </dsp:sp>
    <dsp:sp modelId="{B3E71243-AC92-4422-A763-935759C6F4D8}">
      <dsp:nvSpPr>
        <dsp:cNvPr id="0" name=""/>
        <dsp:cNvSpPr/>
      </dsp:nvSpPr>
      <dsp:spPr>
        <a:xfrm>
          <a:off x="865953" y="1646968"/>
          <a:ext cx="2351330" cy="141079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Relasi</a:t>
          </a:r>
          <a:r>
            <a:rPr lang="en-US" sz="3200" kern="1200" dirty="0" smtClean="0"/>
            <a:t> One-to-one</a:t>
          </a:r>
          <a:endParaRPr lang="en-US" sz="3200" kern="1200" dirty="0"/>
        </a:p>
      </dsp:txBody>
      <dsp:txXfrm>
        <a:off x="865953" y="1646968"/>
        <a:ext cx="2351330" cy="1410798"/>
      </dsp:txXfrm>
    </dsp:sp>
    <dsp:sp modelId="{4042DA49-1F05-4053-83B2-24486F348257}">
      <dsp:nvSpPr>
        <dsp:cNvPr id="0" name=""/>
        <dsp:cNvSpPr/>
      </dsp:nvSpPr>
      <dsp:spPr>
        <a:xfrm>
          <a:off x="3452417" y="1646968"/>
          <a:ext cx="2351330" cy="141079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Relasi</a:t>
          </a:r>
          <a:r>
            <a:rPr lang="en-US" sz="3200" kern="1200" dirty="0" smtClean="0"/>
            <a:t> One-to-many</a:t>
          </a:r>
          <a:endParaRPr lang="en-US" sz="3200" kern="1200" dirty="0"/>
        </a:p>
      </dsp:txBody>
      <dsp:txXfrm>
        <a:off x="3452417" y="1646968"/>
        <a:ext cx="2351330" cy="1410798"/>
      </dsp:txXfrm>
    </dsp:sp>
    <dsp:sp modelId="{331C8723-9FCC-4E0C-AA06-0A096250D6B2}">
      <dsp:nvSpPr>
        <dsp:cNvPr id="0" name=""/>
        <dsp:cNvSpPr/>
      </dsp:nvSpPr>
      <dsp:spPr>
        <a:xfrm>
          <a:off x="2159185" y="3292899"/>
          <a:ext cx="2351330" cy="141079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Relasi</a:t>
          </a:r>
          <a:r>
            <a:rPr lang="en-US" sz="3200" kern="1200" dirty="0" smtClean="0"/>
            <a:t> Many-to-many</a:t>
          </a:r>
          <a:endParaRPr lang="en-US" sz="3200" kern="1200" dirty="0"/>
        </a:p>
      </dsp:txBody>
      <dsp:txXfrm>
        <a:off x="2159185" y="3292899"/>
        <a:ext cx="2351330" cy="14107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B9CD6-B9CB-40E9-BE80-ABE841FF7C2A}">
      <dsp:nvSpPr>
        <dsp:cNvPr id="0" name=""/>
        <dsp:cNvSpPr/>
      </dsp:nvSpPr>
      <dsp:spPr>
        <a:xfrm>
          <a:off x="56" y="326045"/>
          <a:ext cx="5410799" cy="1094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CDM</a:t>
          </a:r>
          <a:endParaRPr lang="en-US" sz="3800" kern="1200" dirty="0"/>
        </a:p>
      </dsp:txBody>
      <dsp:txXfrm>
        <a:off x="56" y="326045"/>
        <a:ext cx="5410799" cy="1094400"/>
      </dsp:txXfrm>
    </dsp:sp>
    <dsp:sp modelId="{24FF4E5C-C02A-4633-852E-88B2743E541A}">
      <dsp:nvSpPr>
        <dsp:cNvPr id="0" name=""/>
        <dsp:cNvSpPr/>
      </dsp:nvSpPr>
      <dsp:spPr>
        <a:xfrm>
          <a:off x="56" y="1420445"/>
          <a:ext cx="5410799" cy="21905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692" tIns="202692" rIns="270256" bIns="30403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800" kern="1200" dirty="0" err="1" smtClean="0"/>
            <a:t>Memodelkan</a:t>
          </a:r>
          <a:r>
            <a:rPr lang="en-US" sz="3800" kern="1200" dirty="0" smtClean="0"/>
            <a:t> </a:t>
          </a:r>
          <a:r>
            <a:rPr lang="en-US" sz="3800" kern="1200" dirty="0" err="1" smtClean="0"/>
            <a:t>informasi</a:t>
          </a:r>
          <a:r>
            <a:rPr lang="en-US" sz="3800" kern="1200" dirty="0" smtClean="0"/>
            <a:t> </a:t>
          </a:r>
          <a:r>
            <a:rPr lang="en-US" sz="3800" kern="1200" dirty="0" err="1" smtClean="0"/>
            <a:t>bisnis</a:t>
          </a:r>
          <a:r>
            <a:rPr lang="en-US" sz="3800" kern="1200" dirty="0" smtClean="0"/>
            <a:t> </a:t>
          </a:r>
          <a:r>
            <a:rPr lang="en-US" sz="3800" kern="1200" dirty="0" err="1" smtClean="0"/>
            <a:t>dan</a:t>
          </a:r>
          <a:r>
            <a:rPr lang="en-US" sz="3800" kern="1200" dirty="0" smtClean="0"/>
            <a:t> </a:t>
          </a:r>
          <a:r>
            <a:rPr lang="en-US" sz="3800" kern="1200" dirty="0" err="1" smtClean="0"/>
            <a:t>aturan</a:t>
          </a:r>
          <a:r>
            <a:rPr lang="en-US" sz="3800" kern="1200" dirty="0" smtClean="0"/>
            <a:t> </a:t>
          </a:r>
          <a:r>
            <a:rPr lang="en-US" sz="3800" kern="1200" dirty="0" err="1" smtClean="0"/>
            <a:t>bisnis</a:t>
          </a:r>
          <a:endParaRPr lang="en-US" sz="3800" kern="1200" dirty="0"/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800" kern="1200" dirty="0" smtClean="0"/>
            <a:t>Platform independent</a:t>
          </a:r>
          <a:endParaRPr lang="en-US" sz="3800" kern="1200" dirty="0"/>
        </a:p>
      </dsp:txBody>
      <dsp:txXfrm>
        <a:off x="56" y="1420445"/>
        <a:ext cx="5410799" cy="2190509"/>
      </dsp:txXfrm>
    </dsp:sp>
    <dsp:sp modelId="{D9761594-41C3-4744-9C33-0AF7DF0610D2}">
      <dsp:nvSpPr>
        <dsp:cNvPr id="0" name=""/>
        <dsp:cNvSpPr/>
      </dsp:nvSpPr>
      <dsp:spPr>
        <a:xfrm>
          <a:off x="6168368" y="326045"/>
          <a:ext cx="5410799" cy="1094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PDM</a:t>
          </a:r>
          <a:endParaRPr lang="en-US" sz="3800" kern="1200" dirty="0"/>
        </a:p>
      </dsp:txBody>
      <dsp:txXfrm>
        <a:off x="6168368" y="326045"/>
        <a:ext cx="5410799" cy="1094400"/>
      </dsp:txXfrm>
    </dsp:sp>
    <dsp:sp modelId="{A0A0F43E-F0CD-4D27-B6C1-B7119B597C43}">
      <dsp:nvSpPr>
        <dsp:cNvPr id="0" name=""/>
        <dsp:cNvSpPr/>
      </dsp:nvSpPr>
      <dsp:spPr>
        <a:xfrm>
          <a:off x="6168368" y="1420445"/>
          <a:ext cx="5410799" cy="21905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692" tIns="202692" rIns="270256" bIns="30403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800" kern="1200" dirty="0" err="1" smtClean="0"/>
            <a:t>Memodelkan</a:t>
          </a:r>
          <a:r>
            <a:rPr lang="en-US" sz="3800" kern="1200" dirty="0" smtClean="0"/>
            <a:t> </a:t>
          </a:r>
          <a:r>
            <a:rPr lang="en-US" sz="3800" kern="1200" dirty="0" err="1" smtClean="0"/>
            <a:t>implementasi</a:t>
          </a:r>
          <a:r>
            <a:rPr lang="en-US" sz="3800" kern="1200" dirty="0" smtClean="0"/>
            <a:t> </a:t>
          </a:r>
          <a:r>
            <a:rPr lang="en-US" sz="3800" kern="1200" dirty="0" err="1" smtClean="0"/>
            <a:t>teknis</a:t>
          </a:r>
          <a:endParaRPr lang="en-US" sz="3800" kern="1200" dirty="0"/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800" kern="1200" dirty="0" smtClean="0"/>
            <a:t>Platform dependent</a:t>
          </a:r>
          <a:endParaRPr lang="en-US" sz="3800" kern="1200" dirty="0"/>
        </a:p>
      </dsp:txBody>
      <dsp:txXfrm>
        <a:off x="6168368" y="1420445"/>
        <a:ext cx="5410799" cy="21905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A91CFA-FB04-4210-80D8-FB07351AABDF}">
      <dsp:nvSpPr>
        <dsp:cNvPr id="0" name=""/>
        <dsp:cNvSpPr/>
      </dsp:nvSpPr>
      <dsp:spPr>
        <a:xfrm>
          <a:off x="-4450650" y="-682563"/>
          <a:ext cx="5302128" cy="5302128"/>
        </a:xfrm>
        <a:prstGeom prst="blockArc">
          <a:avLst>
            <a:gd name="adj1" fmla="val 18900000"/>
            <a:gd name="adj2" fmla="val 2700000"/>
            <a:gd name="adj3" fmla="val 40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0FA744-4799-4AAD-9A4B-92B6AA5DDA9D}">
      <dsp:nvSpPr>
        <dsp:cNvPr id="0" name=""/>
        <dsp:cNvSpPr/>
      </dsp:nvSpPr>
      <dsp:spPr>
        <a:xfrm>
          <a:off x="446030" y="302676"/>
          <a:ext cx="5812586" cy="6056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749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/>
            <a:t>Entitas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Lemah</a:t>
          </a:r>
          <a:endParaRPr lang="en-US" sz="3100" kern="1200" dirty="0"/>
        </a:p>
      </dsp:txBody>
      <dsp:txXfrm>
        <a:off x="446030" y="302676"/>
        <a:ext cx="5812586" cy="605668"/>
      </dsp:txXfrm>
    </dsp:sp>
    <dsp:sp modelId="{FC9905E5-89CB-4FC8-99A9-A7772BF9DB7B}">
      <dsp:nvSpPr>
        <dsp:cNvPr id="0" name=""/>
        <dsp:cNvSpPr/>
      </dsp:nvSpPr>
      <dsp:spPr>
        <a:xfrm>
          <a:off x="67488" y="226968"/>
          <a:ext cx="757085" cy="7570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1BD4A1-6D35-43DB-BBEC-2458A863A488}">
      <dsp:nvSpPr>
        <dsp:cNvPr id="0" name=""/>
        <dsp:cNvSpPr/>
      </dsp:nvSpPr>
      <dsp:spPr>
        <a:xfrm>
          <a:off x="793274" y="1211336"/>
          <a:ext cx="5465343" cy="6056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749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/>
            <a:t>Relasi</a:t>
          </a:r>
          <a:r>
            <a:rPr lang="en-US" sz="3100" kern="1200" dirty="0" smtClean="0"/>
            <a:t> One-to-one</a:t>
          </a:r>
          <a:endParaRPr lang="en-US" sz="3100" kern="1200" dirty="0"/>
        </a:p>
      </dsp:txBody>
      <dsp:txXfrm>
        <a:off x="793274" y="1211336"/>
        <a:ext cx="5465343" cy="605668"/>
      </dsp:txXfrm>
    </dsp:sp>
    <dsp:sp modelId="{D6A59F0C-FEE4-43BA-984C-5711DB2F7319}">
      <dsp:nvSpPr>
        <dsp:cNvPr id="0" name=""/>
        <dsp:cNvSpPr/>
      </dsp:nvSpPr>
      <dsp:spPr>
        <a:xfrm>
          <a:off x="414731" y="1135627"/>
          <a:ext cx="757085" cy="7570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6B38A0-AC1C-499E-9CB5-3D77633C26CE}">
      <dsp:nvSpPr>
        <dsp:cNvPr id="0" name=""/>
        <dsp:cNvSpPr/>
      </dsp:nvSpPr>
      <dsp:spPr>
        <a:xfrm>
          <a:off x="793274" y="2119995"/>
          <a:ext cx="5465343" cy="6056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749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/>
            <a:t>Relasi</a:t>
          </a:r>
          <a:r>
            <a:rPr lang="en-US" sz="3100" kern="1200" dirty="0" smtClean="0"/>
            <a:t> One-to-many</a:t>
          </a:r>
          <a:endParaRPr lang="en-US" sz="3100" kern="1200" dirty="0"/>
        </a:p>
      </dsp:txBody>
      <dsp:txXfrm>
        <a:off x="793274" y="2119995"/>
        <a:ext cx="5465343" cy="605668"/>
      </dsp:txXfrm>
    </dsp:sp>
    <dsp:sp modelId="{717E8959-AC87-48C1-A73A-8FF79BF3C161}">
      <dsp:nvSpPr>
        <dsp:cNvPr id="0" name=""/>
        <dsp:cNvSpPr/>
      </dsp:nvSpPr>
      <dsp:spPr>
        <a:xfrm>
          <a:off x="414731" y="2044287"/>
          <a:ext cx="757085" cy="7570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0EE78-E1DB-4E6D-8499-365CAF10D121}">
      <dsp:nvSpPr>
        <dsp:cNvPr id="0" name=""/>
        <dsp:cNvSpPr/>
      </dsp:nvSpPr>
      <dsp:spPr>
        <a:xfrm>
          <a:off x="446030" y="3028655"/>
          <a:ext cx="5812586" cy="6056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749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/>
            <a:t>Relasi</a:t>
          </a:r>
          <a:r>
            <a:rPr lang="en-US" sz="3100" kern="1200" dirty="0" smtClean="0"/>
            <a:t> Many-to-many</a:t>
          </a:r>
          <a:endParaRPr lang="en-US" sz="3100" kern="1200" dirty="0"/>
        </a:p>
      </dsp:txBody>
      <dsp:txXfrm>
        <a:off x="446030" y="3028655"/>
        <a:ext cx="5812586" cy="605668"/>
      </dsp:txXfrm>
    </dsp:sp>
    <dsp:sp modelId="{CC904333-12B9-4C6D-83A6-4191EDE5E36F}">
      <dsp:nvSpPr>
        <dsp:cNvPr id="0" name=""/>
        <dsp:cNvSpPr/>
      </dsp:nvSpPr>
      <dsp:spPr>
        <a:xfrm>
          <a:off x="67488" y="2952946"/>
          <a:ext cx="757085" cy="7570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62E89-83A5-ED48-A86D-E2B4FD64900A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6401F-7FD9-2E42-B6B3-AC078FC1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32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13DF62-42C2-4AD6-B410-DE10678E6A67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83A32B-226C-47F7-819E-6C4E010EAC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930" y="6516913"/>
            <a:ext cx="7514141" cy="2743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BF59C-219B-480C-9792-6C4024394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4838" y="4649053"/>
            <a:ext cx="10977562" cy="9167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latin typeface="Raleway ExtraBold" pitchFamily="2" charset="0"/>
              </a:defRPr>
            </a:lvl1pPr>
          </a:lstStyle>
          <a:p>
            <a:pPr lvl="0"/>
            <a:r>
              <a:rPr lang="en-US"/>
              <a:t>SELAMAT DATANG</a:t>
            </a:r>
            <a:endParaRPr lang="id-ID"/>
          </a:p>
        </p:txBody>
      </p:sp>
      <p:pic>
        <p:nvPicPr>
          <p:cNvPr id="4" name="Picture 3" descr="A picture containing plate&#10;&#10;Description automatically generated">
            <a:extLst>
              <a:ext uri="{FF2B5EF4-FFF2-40B4-BE49-F238E27FC236}">
                <a16:creationId xmlns:a16="http://schemas.microsoft.com/office/drawing/2014/main" id="{9ECF272B-410A-B741-8766-79D5B33763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139" y="851127"/>
            <a:ext cx="3362960" cy="336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5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C225C1-B776-43A0-8347-E161345057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081785" y="1657712"/>
            <a:ext cx="5252185" cy="53638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36BAA-2429-4269-BF42-0D809BE17C23}"/>
              </a:ext>
            </a:extLst>
          </p:cNvPr>
          <p:cNvSpPr/>
          <p:nvPr userDrawn="1"/>
        </p:nvSpPr>
        <p:spPr>
          <a:xfrm>
            <a:off x="0" y="1864206"/>
            <a:ext cx="12192000" cy="3511004"/>
          </a:xfrm>
          <a:prstGeom prst="rect">
            <a:avLst/>
          </a:prstGeom>
          <a:solidFill>
            <a:srgbClr val="21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366F1-6388-4E36-8461-07C71003C6BA}"/>
              </a:ext>
            </a:extLst>
          </p:cNvPr>
          <p:cNvSpPr/>
          <p:nvPr userDrawn="1"/>
        </p:nvSpPr>
        <p:spPr>
          <a:xfrm>
            <a:off x="0" y="1710267"/>
            <a:ext cx="2810577" cy="82468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B808CA-4F2D-4379-9DFC-250B63107593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122EC492-3CAC-426C-9EB4-CEEF0E59CA94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DC3BFD-A3C0-48FD-9E5B-3CF09AF6BE1F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0982FB-862E-4103-8D43-29F072E9FF4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03C49F5-B70A-478D-90A0-54D66E556B2E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5" name="TextBox 2">
            <a:extLst>
              <a:ext uri="{FF2B5EF4-FFF2-40B4-BE49-F238E27FC236}">
                <a16:creationId xmlns:a16="http://schemas.microsoft.com/office/drawing/2014/main" id="{2F095FA0-DCCD-4262-928D-53B2B208D1B9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9B29B4-4665-4B6D-B635-DD165BE33DCB}"/>
              </a:ext>
            </a:extLst>
          </p:cNvPr>
          <p:cNvSpPr/>
          <p:nvPr userDrawn="1"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24">
            <a:extLst>
              <a:ext uri="{FF2B5EF4-FFF2-40B4-BE49-F238E27FC236}">
                <a16:creationId xmlns:a16="http://schemas.microsoft.com/office/drawing/2014/main" id="{6C277F0C-63E6-4089-90E4-E5A9C5FA02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662" y="204745"/>
            <a:ext cx="8106615" cy="693360"/>
          </a:xfrm>
          <a:noFill/>
        </p:spPr>
        <p:txBody>
          <a:bodyPr vert="horz" lIns="91440" tIns="45720" rIns="91440" bIns="45720" rtlCol="0" anchor="b">
            <a:noAutofit/>
          </a:bodyPr>
          <a:lstStyle>
            <a:lvl1pPr algn="r">
              <a:defRPr lang="id-ID" sz="4000" b="1" baseline="0" dirty="0">
                <a:solidFill>
                  <a:srgbClr val="002060"/>
                </a:solidFill>
                <a:latin typeface="Raleway ExtraBold" pitchFamily="2" charset="0"/>
                <a:cs typeface="Myriad Arabic" panose="01010101010101010101" pitchFamily="50" charset="-78"/>
              </a:defRPr>
            </a:lvl1pPr>
          </a:lstStyle>
          <a:p>
            <a:pPr marL="0" lvl="0"/>
            <a:r>
              <a:rPr lang="en-US"/>
              <a:t>JUDUL HALAMAN</a:t>
            </a:r>
            <a:endParaRPr lang="id-ID"/>
          </a:p>
        </p:txBody>
      </p:sp>
      <p:sp>
        <p:nvSpPr>
          <p:cNvPr id="27" name="Content Placeholder 25">
            <a:extLst>
              <a:ext uri="{FF2B5EF4-FFF2-40B4-BE49-F238E27FC236}">
                <a16:creationId xmlns:a16="http://schemas.microsoft.com/office/drawing/2014/main" id="{50D0469A-E5DF-4326-BFAF-B3DBF080335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43481" y="2038866"/>
            <a:ext cx="6356863" cy="310560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aleway" panose="020B0503030101060003" pitchFamily="34" charset="0"/>
              </a:defRPr>
            </a:lvl1pPr>
            <a:lvl2pPr>
              <a:defRPr baseline="0">
                <a:solidFill>
                  <a:schemeClr val="bg1"/>
                </a:solidFill>
                <a:latin typeface="Raleway" panose="020B0503030101060003" pitchFamily="34" charset="0"/>
              </a:defRPr>
            </a:lvl2pPr>
            <a:lvl3pPr>
              <a:defRPr>
                <a:solidFill>
                  <a:schemeClr val="bg1"/>
                </a:solidFill>
                <a:latin typeface="Raleway" panose="020B0503030101060003" pitchFamily="34" charset="0"/>
              </a:defRPr>
            </a:lvl3pPr>
            <a:lvl4pPr>
              <a:defRPr baseline="0">
                <a:solidFill>
                  <a:schemeClr val="bg1"/>
                </a:solidFill>
                <a:latin typeface="Raleway" panose="020B0503030101060003" pitchFamily="34" charset="0"/>
              </a:defRPr>
            </a:lvl4pPr>
            <a:lvl5pPr>
              <a:defRPr baseline="0">
                <a:solidFill>
                  <a:schemeClr val="bg1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 err="1"/>
              <a:t>Konten</a:t>
            </a:r>
            <a:r>
              <a:rPr lang="en-US"/>
              <a:t> level 1</a:t>
            </a:r>
          </a:p>
          <a:p>
            <a:pPr lvl="1"/>
            <a:r>
              <a:rPr lang="en-US" err="1"/>
              <a:t>Konten</a:t>
            </a:r>
            <a:r>
              <a:rPr lang="en-US"/>
              <a:t> level 2</a:t>
            </a:r>
          </a:p>
          <a:p>
            <a:pPr lvl="2"/>
            <a:r>
              <a:rPr lang="en-US" err="1"/>
              <a:t>Konten</a:t>
            </a:r>
            <a:r>
              <a:rPr lang="en-US"/>
              <a:t> level 3</a:t>
            </a:r>
          </a:p>
          <a:p>
            <a:pPr lvl="3"/>
            <a:r>
              <a:rPr lang="en-US" err="1"/>
              <a:t>Konten</a:t>
            </a:r>
            <a:r>
              <a:rPr lang="en-US"/>
              <a:t> level 4</a:t>
            </a:r>
          </a:p>
          <a:p>
            <a:pPr lvl="4"/>
            <a:r>
              <a:rPr lang="en-US" err="1"/>
              <a:t>Konten</a:t>
            </a:r>
            <a:r>
              <a:rPr lang="en-US"/>
              <a:t> level 5</a:t>
            </a:r>
            <a:endParaRPr lang="id-ID"/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FA507561-D8E6-E147-A93F-9E4028E79C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3" name="Picture 22" descr="A picture containing plate&#10;&#10;Description automatically generated">
            <a:extLst>
              <a:ext uri="{FF2B5EF4-FFF2-40B4-BE49-F238E27FC236}">
                <a16:creationId xmlns:a16="http://schemas.microsoft.com/office/drawing/2014/main" id="{06DE55D1-4C0C-914F-B640-F44C7412FA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6460B0-BAD6-644D-A276-3248218CE13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A8C22E-446E-44E7-B620-984F898160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1363" y="1026377"/>
            <a:ext cx="4468812" cy="525218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Gambar/</a:t>
            </a:r>
            <a:r>
              <a:rPr lang="en-US" err="1"/>
              <a:t>Foto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450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grass, track, light, lit&#10;&#10;Description automatically generated">
            <a:extLst>
              <a:ext uri="{FF2B5EF4-FFF2-40B4-BE49-F238E27FC236}">
                <a16:creationId xmlns:a16="http://schemas.microsoft.com/office/drawing/2014/main" id="{FB3DC51D-B9E1-474D-ABE6-7C809DCB8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8952"/>
            <a:ext cx="12192000" cy="522927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4562939-D568-438F-9A69-173ACCFD91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930" y="6487389"/>
            <a:ext cx="7514141" cy="2743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E7052FC-4AE2-4999-B723-18750F3E49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6" name="Title 24">
            <a:extLst>
              <a:ext uri="{FF2B5EF4-FFF2-40B4-BE49-F238E27FC236}">
                <a16:creationId xmlns:a16="http://schemas.microsoft.com/office/drawing/2014/main" id="{55DA8480-5D0C-43F6-A272-A194DAA40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9011" y="5075952"/>
            <a:ext cx="6313977" cy="937266"/>
          </a:xfrm>
          <a:solidFill>
            <a:srgbClr val="F5AA2D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id-ID" sz="3600" b="1" baseline="0" dirty="0">
                <a:solidFill>
                  <a:srgbClr val="002060"/>
                </a:solidFill>
                <a:latin typeface="Raleway ExtraBold" pitchFamily="2" charset="0"/>
                <a:cs typeface="Myriad Arabic" panose="01010101010101010101" pitchFamily="50" charset="-78"/>
              </a:defRPr>
            </a:lvl1pPr>
          </a:lstStyle>
          <a:p>
            <a:pPr marL="0" lvl="0" algn="ctr"/>
            <a:r>
              <a:rPr lang="en-US"/>
              <a:t>- TERIMA KASIH -</a:t>
            </a:r>
            <a:endParaRPr lang="id-ID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36257542-48D7-274A-9F91-C944EEC243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14" name="Picture 13" descr="A picture containing plate&#10;&#10;Description automatically generated">
            <a:extLst>
              <a:ext uri="{FF2B5EF4-FFF2-40B4-BE49-F238E27FC236}">
                <a16:creationId xmlns:a16="http://schemas.microsoft.com/office/drawing/2014/main" id="{E79DBA76-9E10-DE45-B7EB-88C6B5EB03B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C2A4B1A-8D79-C54D-ADB2-41E3C9AD72B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5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83FE01A-C16D-4304-BBF8-91AC23E2A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4757" y="1257300"/>
            <a:ext cx="4813993" cy="461803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Gambar/</a:t>
            </a:r>
            <a:r>
              <a:rPr lang="en-US" err="1"/>
              <a:t>Foto</a:t>
            </a:r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6ACC91-B1A9-4CAC-9153-FF53B805C353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7F6413B-756A-4D9A-ADF9-6BF04A13A4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3DE4872E-54F1-40DE-B75B-2271A2086E84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86729E-43AE-4D1D-BDAD-62CCA61A9B5E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A3D372-B362-4ED7-B017-939AD0992E6B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3883A5-FFBF-474F-B2DF-2FF25162B61F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4DE48A80-06D7-42A8-A378-36CE964F4407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34E3E9-69A6-4EA3-9233-64F614A013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BAFBC8D6-43AE-4A53-98E4-C58720AC5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8677" y="1566263"/>
            <a:ext cx="6298566" cy="1925801"/>
          </a:xfrm>
        </p:spPr>
        <p:txBody>
          <a:bodyPr>
            <a:noAutofit/>
          </a:bodyPr>
          <a:lstStyle>
            <a:lvl1pPr>
              <a:defRPr sz="7200">
                <a:latin typeface="Raleway ExtraBold" pitchFamily="2" charset="0"/>
              </a:defRPr>
            </a:lvl1pPr>
          </a:lstStyle>
          <a:p>
            <a:r>
              <a:rPr lang="en-US"/>
              <a:t>JUDUL PRESENTASI</a:t>
            </a:r>
            <a:endParaRPr lang="id-ID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5EB8913-A408-44C6-BFC1-E30D26A4E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7984" y="4950373"/>
            <a:ext cx="6298566" cy="502671"/>
          </a:xfrm>
        </p:spPr>
        <p:txBody>
          <a:bodyPr anchor="b">
            <a:noAutofit/>
          </a:bodyPr>
          <a:lstStyle>
            <a:lvl1pPr marL="0" indent="0">
              <a:buNone/>
              <a:defRPr sz="2800">
                <a:latin typeface="Raleway ExtraBold" pitchFamily="2" charset="0"/>
              </a:defRPr>
            </a:lvl1pPr>
          </a:lstStyle>
          <a:p>
            <a:pPr lvl="0"/>
            <a:r>
              <a:rPr lang="en-US"/>
              <a:t>Mata Kuliah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0AC4B1E-AE62-4B19-A3F6-4336FFE0B0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67984" y="5453044"/>
            <a:ext cx="6298566" cy="422293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latin typeface="Raleway" panose="020B05030301010600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Nama Dosen</a:t>
            </a:r>
            <a:endParaRPr lang="id-ID"/>
          </a:p>
        </p:txBody>
      </p:sp>
      <p:pic>
        <p:nvPicPr>
          <p:cNvPr id="5" name="Picture 4" descr="A picture containing plate&#10;&#10;Description automatically generated">
            <a:extLst>
              <a:ext uri="{FF2B5EF4-FFF2-40B4-BE49-F238E27FC236}">
                <a16:creationId xmlns:a16="http://schemas.microsoft.com/office/drawing/2014/main" id="{67DB4BB1-1433-FD43-A5FA-705BCEB7F1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BBF557-8A34-8848-B089-43AB7ACF01F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5" grpId="0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4D8C0-14DA-438F-AD8A-1FB3E00D61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47750"/>
            <a:ext cx="12192000" cy="538315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Gambar/</a:t>
            </a:r>
            <a:r>
              <a:rPr lang="en-US" err="1"/>
              <a:t>Foto</a:t>
            </a:r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E97165-C076-471D-9B90-249A341D64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2DDCAA-521A-4B07-BDF0-1B6556DDA9A0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BA97899-7B96-49E8-8B4A-3E676448073E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5D3845-4B04-485C-B64A-5085EC54322E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C382E03-D424-48ED-AC00-9D48009F5899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096AF0-314D-49EC-B4BE-4B8D59FD6501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6" name="TextBox 2">
            <a:extLst>
              <a:ext uri="{FF2B5EF4-FFF2-40B4-BE49-F238E27FC236}">
                <a16:creationId xmlns:a16="http://schemas.microsoft.com/office/drawing/2014/main" id="{BFB58B8E-6567-415A-B0A6-2A096D428D91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26" name="Title 24">
            <a:extLst>
              <a:ext uri="{FF2B5EF4-FFF2-40B4-BE49-F238E27FC236}">
                <a16:creationId xmlns:a16="http://schemas.microsoft.com/office/drawing/2014/main" id="{55DA8480-5D0C-43F6-A272-A194DAA40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1435" y="4017702"/>
            <a:ext cx="9215474" cy="1207785"/>
          </a:xfrm>
          <a:solidFill>
            <a:srgbClr val="F5AA2D"/>
          </a:solidFill>
        </p:spPr>
        <p:txBody>
          <a:bodyPr vert="horz" lIns="91440" tIns="45720" rIns="91440" bIns="45720" rtlCol="0" anchor="b">
            <a:normAutofit/>
          </a:bodyPr>
          <a:lstStyle>
            <a:lvl1pPr>
              <a:defRPr lang="id-ID" sz="7200" b="1" dirty="0">
                <a:solidFill>
                  <a:srgbClr val="002060"/>
                </a:solidFill>
                <a:latin typeface="Raleway ExtraBold" pitchFamily="2" charset="0"/>
                <a:cs typeface="Myriad Arabic" panose="01010101010101010101" pitchFamily="50" charset="-78"/>
              </a:defRPr>
            </a:lvl1pPr>
          </a:lstStyle>
          <a:p>
            <a:pPr marL="0" lvl="0" algn="ctr"/>
            <a:r>
              <a:rPr lang="en-US"/>
              <a:t>JUDUL PRESENTASI</a:t>
            </a:r>
            <a:endParaRPr lang="id-ID"/>
          </a:p>
        </p:txBody>
      </p:sp>
      <p:sp>
        <p:nvSpPr>
          <p:cNvPr id="27" name="Text Placeholder 32">
            <a:extLst>
              <a:ext uri="{FF2B5EF4-FFF2-40B4-BE49-F238E27FC236}">
                <a16:creationId xmlns:a16="http://schemas.microsoft.com/office/drawing/2014/main" id="{2586B868-D2C7-4AE1-BEED-AB4E63B70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46717" y="5425696"/>
            <a:ext cx="6298566" cy="502671"/>
          </a:xfrm>
        </p:spPr>
        <p:txBody>
          <a:bodyPr anchor="b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Raleway ExtraBold" pitchFamily="2" charset="0"/>
              </a:defRPr>
            </a:lvl1pPr>
          </a:lstStyle>
          <a:p>
            <a:pPr lvl="0"/>
            <a:r>
              <a:rPr lang="en-US"/>
              <a:t>Mata Kuliah</a:t>
            </a: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61AE3649-90B8-4B35-8C53-152DF188A3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46717" y="5865303"/>
            <a:ext cx="6298566" cy="42611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pPr lvl="0"/>
            <a:r>
              <a:rPr lang="en-US"/>
              <a:t>Nama Dosen</a:t>
            </a:r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05D79180-B425-8946-BBE7-F6D7C6421F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2" name="Picture 21" descr="A picture containing plate&#10;&#10;Description automatically generated">
            <a:extLst>
              <a:ext uri="{FF2B5EF4-FFF2-40B4-BE49-F238E27FC236}">
                <a16:creationId xmlns:a16="http://schemas.microsoft.com/office/drawing/2014/main" id="{6588B406-C3F3-5243-AFB6-E286918488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560BAB-EBAD-1E45-929B-CA3A5C5AF5A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4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A4087B9-EE8C-4C93-87BF-5774A660B2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97550" y="0"/>
            <a:ext cx="5880468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Gambar/</a:t>
            </a:r>
            <a:r>
              <a:rPr lang="en-US" err="1"/>
              <a:t>Foto</a:t>
            </a:r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7EB2A-34B9-4B38-8CE6-56F6912ACA77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D9B877EF-E45D-46C1-A912-F477A2BE22D1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FC10E8-2F8E-4A96-B4C0-024EB3DBB918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F9F45BB-E4B3-4809-99B8-E8D32A05F863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333CA3C-7C69-437F-81DF-E6269C0F76E4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ED0FC1F-71B8-4C4F-87DA-5775FE41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7703" y="3050945"/>
            <a:ext cx="3699335" cy="1350807"/>
          </a:xfrm>
          <a:prstGeom prst="rect">
            <a:avLst/>
          </a:prstGeom>
        </p:spPr>
      </p:pic>
      <p:sp>
        <p:nvSpPr>
          <p:cNvPr id="18" name="TextBox 2">
            <a:extLst>
              <a:ext uri="{FF2B5EF4-FFF2-40B4-BE49-F238E27FC236}">
                <a16:creationId xmlns:a16="http://schemas.microsoft.com/office/drawing/2014/main" id="{30226E9B-7897-4A32-A7F4-893BCDAC5AB1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28" name="Title 24">
            <a:extLst>
              <a:ext uri="{FF2B5EF4-FFF2-40B4-BE49-F238E27FC236}">
                <a16:creationId xmlns:a16="http://schemas.microsoft.com/office/drawing/2014/main" id="{E5E7323F-C0E9-4E08-BA0F-687027D3A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48" y="1094088"/>
            <a:ext cx="5438302" cy="2181723"/>
          </a:xfrm>
        </p:spPr>
        <p:txBody>
          <a:bodyPr anchor="b">
            <a:noAutofit/>
          </a:bodyPr>
          <a:lstStyle>
            <a:lvl1pPr>
              <a:defRPr sz="5400">
                <a:latin typeface="Raleway ExtraBold" pitchFamily="2" charset="0"/>
              </a:defRPr>
            </a:lvl1pPr>
          </a:lstStyle>
          <a:p>
            <a:r>
              <a:rPr lang="en-US"/>
              <a:t>SUB JUDUL PRESENTASI</a:t>
            </a:r>
            <a:endParaRPr lang="id-ID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681F815-62AC-4582-B439-1B726F6086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899" y="3957638"/>
            <a:ext cx="5090665" cy="866775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latin typeface="Raleway" panose="020B0503030101060003" pitchFamily="34" charset="0"/>
              </a:defRPr>
            </a:lvl1pPr>
            <a:lvl2pPr>
              <a:defRPr>
                <a:latin typeface="Raleway" panose="020B0503030101060003" pitchFamily="34" charset="0"/>
              </a:defRPr>
            </a:lvl2pPr>
            <a:lvl3pPr>
              <a:defRPr>
                <a:latin typeface="Raleway" panose="020B0503030101060003" pitchFamily="34" charset="0"/>
              </a:defRPr>
            </a:lvl3pPr>
            <a:lvl4pPr>
              <a:defRPr>
                <a:latin typeface="Raleway" panose="020B0503030101060003" pitchFamily="34" charset="0"/>
              </a:defRPr>
            </a:lvl4pPr>
            <a:lvl5pPr>
              <a:defRPr>
                <a:latin typeface="Raleway" panose="020B05030301010600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Teks </a:t>
            </a:r>
            <a:r>
              <a:rPr lang="en-US" err="1"/>
              <a:t>deskripsi</a:t>
            </a:r>
            <a:r>
              <a:rPr lang="en-US"/>
              <a:t/>
            </a:r>
            <a:br>
              <a:rPr lang="en-US"/>
            </a:br>
            <a:r>
              <a:rPr lang="en-US"/>
              <a:t>Teks </a:t>
            </a:r>
            <a:r>
              <a:rPr lang="en-US" err="1"/>
              <a:t>deskripsi</a:t>
            </a:r>
            <a:endParaRPr lang="id-ID"/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B876F57A-3A3C-6342-A031-FEAC7029C5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2" name="Picture 21" descr="A picture containing plate&#10;&#10;Description automatically generated">
            <a:extLst>
              <a:ext uri="{FF2B5EF4-FFF2-40B4-BE49-F238E27FC236}">
                <a16:creationId xmlns:a16="http://schemas.microsoft.com/office/drawing/2014/main" id="{69403CA0-03CC-2749-BC04-851E11224F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F6CCAFE-B294-A34D-858A-0801B1A3A2C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4D5143-DB6D-423C-AF02-BF50351132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117600"/>
            <a:ext cx="12192000" cy="35877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Gambar/</a:t>
            </a:r>
            <a:r>
              <a:rPr lang="en-US" err="1"/>
              <a:t>Foto</a:t>
            </a:r>
            <a:endParaRPr lang="id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25291-E70B-4DA6-9263-504984549A60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7F739B29-CCCF-48CA-A099-1C471103FB03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7B1756-55AE-4D7F-9DF6-D312A7BE59F2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F704114-5E05-4B41-9636-08B76418469B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FAD21F-6694-4C1B-9D8E-5521A808A3B5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EEFBEB6-1437-4BAD-BEDB-286D97478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7" name="TextBox 2">
            <a:extLst>
              <a:ext uri="{FF2B5EF4-FFF2-40B4-BE49-F238E27FC236}">
                <a16:creationId xmlns:a16="http://schemas.microsoft.com/office/drawing/2014/main" id="{3B649384-3EA3-4DA9-BB72-5B8B72B15172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FF085595-F523-4E31-B402-D53CB5F09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98" y="4885438"/>
            <a:ext cx="8971030" cy="1351475"/>
          </a:xfrm>
        </p:spPr>
        <p:txBody>
          <a:bodyPr anchor="b">
            <a:noAutofit/>
          </a:bodyPr>
          <a:lstStyle>
            <a:lvl1pPr>
              <a:defRPr sz="4400">
                <a:latin typeface="Raleway ExtraBold" pitchFamily="2" charset="0"/>
              </a:defRPr>
            </a:lvl1pPr>
          </a:lstStyle>
          <a:p>
            <a:r>
              <a:rPr lang="en-US"/>
              <a:t>SUB JUDUL</a:t>
            </a:r>
            <a:br>
              <a:rPr lang="en-US"/>
            </a:br>
            <a:r>
              <a:rPr lang="en-US"/>
              <a:t>PRESENTASI</a:t>
            </a:r>
            <a:endParaRPr lang="id-ID"/>
          </a:p>
        </p:txBody>
      </p:sp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F38C3A68-0646-48B8-9716-A7D3DD9A60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6750" y="5024665"/>
            <a:ext cx="2605253" cy="1092356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Raleway" panose="020B0503030101060003" pitchFamily="34" charset="0"/>
              </a:defRPr>
            </a:lvl1pPr>
            <a:lvl2pPr>
              <a:defRPr>
                <a:latin typeface="Raleway" panose="020B0503030101060003" pitchFamily="34" charset="0"/>
              </a:defRPr>
            </a:lvl2pPr>
            <a:lvl3pPr>
              <a:defRPr>
                <a:latin typeface="Raleway" panose="020B0503030101060003" pitchFamily="34" charset="0"/>
              </a:defRPr>
            </a:lvl3pPr>
            <a:lvl4pPr>
              <a:defRPr>
                <a:latin typeface="Raleway" panose="020B0503030101060003" pitchFamily="34" charset="0"/>
              </a:defRPr>
            </a:lvl4pPr>
            <a:lvl5pPr>
              <a:defRPr>
                <a:latin typeface="Raleway" panose="020B05030301010600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Teks </a:t>
            </a:r>
            <a:r>
              <a:rPr lang="en-US" err="1"/>
              <a:t>deskripsi</a:t>
            </a:r>
            <a:r>
              <a:rPr lang="en-US"/>
              <a:t/>
            </a:r>
            <a:br>
              <a:rPr lang="en-US"/>
            </a:br>
            <a:r>
              <a:rPr lang="en-US"/>
              <a:t>Teks </a:t>
            </a:r>
            <a:r>
              <a:rPr lang="en-US" err="1"/>
              <a:t>deskripsi</a:t>
            </a:r>
            <a:r>
              <a:rPr lang="en-US"/>
              <a:t/>
            </a:r>
            <a:br>
              <a:rPr lang="en-US"/>
            </a:br>
            <a:r>
              <a:rPr lang="en-US"/>
              <a:t>Teks </a:t>
            </a:r>
            <a:r>
              <a:rPr lang="en-US" err="1"/>
              <a:t>deskripsi</a:t>
            </a:r>
            <a:endParaRPr lang="id-ID"/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21085013-70E1-8C4F-929C-E9949CBEF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2" name="Picture 21" descr="A picture containing plate&#10;&#10;Description automatically generated">
            <a:extLst>
              <a:ext uri="{FF2B5EF4-FFF2-40B4-BE49-F238E27FC236}">
                <a16:creationId xmlns:a16="http://schemas.microsoft.com/office/drawing/2014/main" id="{028A8B7A-4221-4144-9EA2-AE2641BFE1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F054B14-75E5-A644-AAE7-AC4E5A66EB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7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600A96-FA4E-4D30-8FBE-90C251ADF286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7B8EC49-CEC1-4253-A789-503481FE5E83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B37D76-22ED-4168-A7B0-A5BB4A2CBE2C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1C9FC8-8498-49D6-B3FA-72F3D589D6FF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3A0278F-B028-45A4-9A1E-C10DF7135B92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DFDBC0FF-0356-472A-988C-C51707B739E0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8F4950-D4BA-4195-9E87-F2E2D85F7D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F521131-A440-4CC3-9DA3-FC83AEDA7AD2}"/>
              </a:ext>
            </a:extLst>
          </p:cNvPr>
          <p:cNvSpPr/>
          <p:nvPr userDrawn="1"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4">
            <a:extLst>
              <a:ext uri="{FF2B5EF4-FFF2-40B4-BE49-F238E27FC236}">
                <a16:creationId xmlns:a16="http://schemas.microsoft.com/office/drawing/2014/main" id="{72F278A6-78AC-421A-94F2-AA40D46AF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928" y="1262435"/>
            <a:ext cx="11578802" cy="796948"/>
          </a:xfrm>
          <a:noFill/>
        </p:spPr>
        <p:txBody>
          <a:bodyPr vert="horz" lIns="91440" tIns="45720" rIns="91440" bIns="45720" rtlCol="0" anchor="b">
            <a:noAutofit/>
          </a:bodyPr>
          <a:lstStyle>
            <a:lvl1pPr>
              <a:defRPr lang="id-ID" b="1" baseline="0" dirty="0">
                <a:solidFill>
                  <a:srgbClr val="002060"/>
                </a:solidFill>
                <a:latin typeface="Raleway ExtraBold" pitchFamily="2" charset="0"/>
                <a:cs typeface="Myriad Arabic" panose="01010101010101010101" pitchFamily="50" charset="-78"/>
              </a:defRPr>
            </a:lvl1pPr>
          </a:lstStyle>
          <a:p>
            <a:pPr marL="0" lvl="0"/>
            <a:r>
              <a:rPr lang="en-US"/>
              <a:t>JUDUL HALAMAN</a:t>
            </a:r>
            <a:endParaRPr lang="id-ID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704D2C1-6B1B-4A23-B687-144684060B5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39725" y="2238375"/>
            <a:ext cx="11579005" cy="3937000"/>
          </a:xfrm>
        </p:spPr>
        <p:txBody>
          <a:bodyPr/>
          <a:lstStyle>
            <a:lvl1pPr>
              <a:defRPr>
                <a:latin typeface="Raleway" panose="020B0503030101060003" pitchFamily="34" charset="0"/>
              </a:defRPr>
            </a:lvl1pPr>
            <a:lvl2pPr>
              <a:defRPr>
                <a:latin typeface="Raleway" panose="020B0503030101060003" pitchFamily="34" charset="0"/>
              </a:defRPr>
            </a:lvl2pPr>
            <a:lvl3pPr>
              <a:defRPr>
                <a:latin typeface="Raleway" panose="020B0503030101060003" pitchFamily="34" charset="0"/>
              </a:defRPr>
            </a:lvl3pPr>
            <a:lvl4pPr>
              <a:defRPr>
                <a:latin typeface="Raleway" panose="020B0503030101060003" pitchFamily="34" charset="0"/>
              </a:defRPr>
            </a:lvl4pPr>
            <a:lvl5pPr>
              <a:defRPr>
                <a:latin typeface="Raleway" panose="020B0503030101060003" pitchFamily="34" charset="0"/>
              </a:defRPr>
            </a:lvl5pPr>
          </a:lstStyle>
          <a:p>
            <a:pPr lvl="0"/>
            <a:r>
              <a:rPr lang="en-US" err="1"/>
              <a:t>Konten</a:t>
            </a:r>
            <a:r>
              <a:rPr lang="en-US"/>
              <a:t> level 1</a:t>
            </a:r>
          </a:p>
          <a:p>
            <a:pPr lvl="1"/>
            <a:r>
              <a:rPr lang="en-US" err="1"/>
              <a:t>Konten</a:t>
            </a:r>
            <a:r>
              <a:rPr lang="en-US"/>
              <a:t> level 2</a:t>
            </a:r>
          </a:p>
          <a:p>
            <a:pPr lvl="2"/>
            <a:r>
              <a:rPr lang="en-US" err="1"/>
              <a:t>Konten</a:t>
            </a:r>
            <a:r>
              <a:rPr lang="en-US"/>
              <a:t> level 3</a:t>
            </a:r>
          </a:p>
          <a:p>
            <a:pPr lvl="3"/>
            <a:r>
              <a:rPr lang="en-US" err="1"/>
              <a:t>Konten</a:t>
            </a:r>
            <a:r>
              <a:rPr lang="en-US"/>
              <a:t> level 4</a:t>
            </a:r>
          </a:p>
          <a:p>
            <a:pPr lvl="4"/>
            <a:r>
              <a:rPr lang="en-US" err="1"/>
              <a:t>Konten</a:t>
            </a:r>
            <a:r>
              <a:rPr lang="en-US"/>
              <a:t> level 5</a:t>
            </a:r>
            <a:endParaRPr lang="id-ID"/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D85FFCFC-F014-CA4E-8A85-8F195167F3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1" name="Picture 20" descr="A picture containing plate&#10;&#10;Description automatically generated">
            <a:extLst>
              <a:ext uri="{FF2B5EF4-FFF2-40B4-BE49-F238E27FC236}">
                <a16:creationId xmlns:a16="http://schemas.microsoft.com/office/drawing/2014/main" id="{4F219B24-AFA1-3C4D-9EFA-710E46C455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246678-AD75-B54D-BA22-69EE1107C5C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1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FBC8CD-5786-4200-A2F1-6647A74E3DD9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60A0DAF7-09A3-4E40-B784-CF8B92B2C3F3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7A59D1-051B-4DEE-8C9B-99CD8BC843EC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6ACA709-66E1-442C-A08C-F47871E5A9E1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676015-818A-413F-AC3A-1570D7595163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3A59C25F-E193-4077-99C0-7259407947CE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926642-18A1-4798-99E2-BA4A39C5A1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7703" y="3226077"/>
            <a:ext cx="3699335" cy="135080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419926F-09FA-4C6E-AF0D-4D9433F9858B}"/>
              </a:ext>
            </a:extLst>
          </p:cNvPr>
          <p:cNvSpPr/>
          <p:nvPr userDrawn="1"/>
        </p:nvSpPr>
        <p:spPr>
          <a:xfrm>
            <a:off x="0" y="2323334"/>
            <a:ext cx="343481" cy="965965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4">
            <a:extLst>
              <a:ext uri="{FF2B5EF4-FFF2-40B4-BE49-F238E27FC236}">
                <a16:creationId xmlns:a16="http://schemas.microsoft.com/office/drawing/2014/main" id="{1744C98C-F545-4365-B7DE-F7B87D1496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928" y="2193448"/>
            <a:ext cx="3951427" cy="1235552"/>
          </a:xfrm>
          <a:noFill/>
        </p:spPr>
        <p:txBody>
          <a:bodyPr vert="horz" lIns="91440" tIns="45720" rIns="91440" bIns="45720" rtlCol="0" anchor="b">
            <a:noAutofit/>
          </a:bodyPr>
          <a:lstStyle>
            <a:lvl1pPr>
              <a:defRPr lang="id-ID" sz="4000" b="1" baseline="0" dirty="0">
                <a:solidFill>
                  <a:srgbClr val="002060"/>
                </a:solidFill>
                <a:latin typeface="Raleway ExtraBold" pitchFamily="2" charset="0"/>
                <a:cs typeface="Myriad Arabic" panose="01010101010101010101" pitchFamily="50" charset="-78"/>
              </a:defRPr>
            </a:lvl1pPr>
          </a:lstStyle>
          <a:p>
            <a:pPr marL="0" lvl="0"/>
            <a:r>
              <a:rPr lang="en-US"/>
              <a:t>JUDUL</a:t>
            </a:r>
            <a:br>
              <a:rPr lang="en-US"/>
            </a:br>
            <a:r>
              <a:rPr lang="en-US"/>
              <a:t>HALAMAN</a:t>
            </a:r>
            <a:endParaRPr lang="id-ID"/>
          </a:p>
        </p:txBody>
      </p:sp>
      <p:sp>
        <p:nvSpPr>
          <p:cNvPr id="25" name="Content Placeholder 25">
            <a:extLst>
              <a:ext uri="{FF2B5EF4-FFF2-40B4-BE49-F238E27FC236}">
                <a16:creationId xmlns:a16="http://schemas.microsoft.com/office/drawing/2014/main" id="{C7AC78EC-71FC-4A1B-B53D-E3AE8BDBD94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27418" y="273603"/>
            <a:ext cx="7224654" cy="5901772"/>
          </a:xfrm>
        </p:spPr>
        <p:txBody>
          <a:bodyPr/>
          <a:lstStyle>
            <a:lvl1pPr>
              <a:defRPr>
                <a:latin typeface="Raleway" panose="020B0503030101060003" pitchFamily="34" charset="0"/>
              </a:defRPr>
            </a:lvl1pPr>
            <a:lvl2pPr>
              <a:defRPr>
                <a:latin typeface="Raleway" panose="020B0503030101060003" pitchFamily="34" charset="0"/>
              </a:defRPr>
            </a:lvl2pPr>
            <a:lvl3pPr>
              <a:defRPr>
                <a:latin typeface="Raleway" panose="020B0503030101060003" pitchFamily="34" charset="0"/>
              </a:defRPr>
            </a:lvl3pPr>
            <a:lvl4pPr>
              <a:defRPr>
                <a:latin typeface="Raleway" panose="020B0503030101060003" pitchFamily="34" charset="0"/>
              </a:defRPr>
            </a:lvl4pPr>
            <a:lvl5pPr>
              <a:defRPr>
                <a:latin typeface="Raleway" panose="020B0503030101060003" pitchFamily="34" charset="0"/>
              </a:defRPr>
            </a:lvl5pPr>
          </a:lstStyle>
          <a:p>
            <a:pPr lvl="0"/>
            <a:r>
              <a:rPr lang="en-US" err="1"/>
              <a:t>Konten</a:t>
            </a:r>
            <a:r>
              <a:rPr lang="en-US"/>
              <a:t> level 1</a:t>
            </a:r>
          </a:p>
          <a:p>
            <a:pPr lvl="1"/>
            <a:r>
              <a:rPr lang="en-US" err="1"/>
              <a:t>Konten</a:t>
            </a:r>
            <a:r>
              <a:rPr lang="en-US"/>
              <a:t> level 2</a:t>
            </a:r>
          </a:p>
          <a:p>
            <a:pPr lvl="2"/>
            <a:r>
              <a:rPr lang="en-US" err="1"/>
              <a:t>Konten</a:t>
            </a:r>
            <a:r>
              <a:rPr lang="en-US"/>
              <a:t> level 3</a:t>
            </a:r>
          </a:p>
          <a:p>
            <a:pPr lvl="3"/>
            <a:r>
              <a:rPr lang="en-US" err="1"/>
              <a:t>Konten</a:t>
            </a:r>
            <a:r>
              <a:rPr lang="en-US"/>
              <a:t> level 4</a:t>
            </a:r>
          </a:p>
          <a:p>
            <a:pPr lvl="4"/>
            <a:r>
              <a:rPr lang="en-US" err="1"/>
              <a:t>Konten</a:t>
            </a:r>
            <a:r>
              <a:rPr lang="en-US"/>
              <a:t> level 5</a:t>
            </a:r>
            <a:endParaRPr lang="id-ID"/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D137C646-CE52-3348-924B-75F64F8DA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1" name="Picture 20" descr="A picture containing plate&#10;&#10;Description automatically generated">
            <a:extLst>
              <a:ext uri="{FF2B5EF4-FFF2-40B4-BE49-F238E27FC236}">
                <a16:creationId xmlns:a16="http://schemas.microsoft.com/office/drawing/2014/main" id="{0B73139B-D1BA-954F-9DD6-B5B5052FE0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E63709-491B-DD4D-B889-7F993C34E1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5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325EED-B7D0-48D5-8FB9-18767AD87B47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410C2B4-5EE9-4999-85E7-E3DB9ECDEDFF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7D3611-A30C-40D2-A1B4-A9BB021BA96D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8E5A2B1-77B7-4249-895C-82BF0DE69952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70B80ED-0DFD-40BD-87E8-098258BE3C6E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517187E2-C86F-4CFF-A219-B50C36961A5A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473E0B-B975-4BA5-86E2-D7E56977A377}"/>
              </a:ext>
            </a:extLst>
          </p:cNvPr>
          <p:cNvSpPr/>
          <p:nvPr userDrawn="1"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4">
            <a:extLst>
              <a:ext uri="{FF2B5EF4-FFF2-40B4-BE49-F238E27FC236}">
                <a16:creationId xmlns:a16="http://schemas.microsoft.com/office/drawing/2014/main" id="{9F2BD308-4E0A-456D-88C1-48FC186D18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662" y="204745"/>
            <a:ext cx="8106615" cy="693360"/>
          </a:xfrm>
          <a:noFill/>
        </p:spPr>
        <p:txBody>
          <a:bodyPr vert="horz" lIns="91440" tIns="45720" rIns="91440" bIns="45720" rtlCol="0" anchor="b">
            <a:noAutofit/>
          </a:bodyPr>
          <a:lstStyle>
            <a:lvl1pPr algn="r">
              <a:defRPr lang="id-ID" sz="4000" b="1" baseline="0" dirty="0">
                <a:solidFill>
                  <a:srgbClr val="002060"/>
                </a:solidFill>
                <a:latin typeface="Raleway ExtraBold" pitchFamily="2" charset="0"/>
                <a:cs typeface="Myriad Arabic" panose="01010101010101010101" pitchFamily="50" charset="-78"/>
              </a:defRPr>
            </a:lvl1pPr>
          </a:lstStyle>
          <a:p>
            <a:pPr marL="0" lvl="0"/>
            <a:r>
              <a:rPr lang="en-US"/>
              <a:t>JUDUL HALAMAN</a:t>
            </a:r>
            <a:endParaRPr lang="id-ID"/>
          </a:p>
        </p:txBody>
      </p:sp>
      <p:sp>
        <p:nvSpPr>
          <p:cNvPr id="24" name="Content Placeholder 25">
            <a:extLst>
              <a:ext uri="{FF2B5EF4-FFF2-40B4-BE49-F238E27FC236}">
                <a16:creationId xmlns:a16="http://schemas.microsoft.com/office/drawing/2014/main" id="{9D930B1D-5F17-4549-9275-698BF021070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43481" y="1217611"/>
            <a:ext cx="11483795" cy="4957763"/>
          </a:xfrm>
        </p:spPr>
        <p:txBody>
          <a:bodyPr/>
          <a:lstStyle>
            <a:lvl1pPr>
              <a:defRPr>
                <a:latin typeface="Raleway" panose="020B0503030101060003" pitchFamily="34" charset="0"/>
              </a:defRPr>
            </a:lvl1pPr>
            <a:lvl2pPr>
              <a:defRPr baseline="0">
                <a:latin typeface="Raleway" panose="020B0503030101060003" pitchFamily="34" charset="0"/>
              </a:defRPr>
            </a:lvl2pPr>
            <a:lvl3pPr>
              <a:defRPr>
                <a:latin typeface="Raleway" panose="020B0503030101060003" pitchFamily="34" charset="0"/>
              </a:defRPr>
            </a:lvl3pPr>
            <a:lvl4pPr>
              <a:defRPr baseline="0">
                <a:latin typeface="Raleway" panose="020B0503030101060003" pitchFamily="34" charset="0"/>
              </a:defRPr>
            </a:lvl4pPr>
            <a:lvl5pPr>
              <a:defRPr baseline="0">
                <a:latin typeface="Raleway" panose="020B0503030101060003" pitchFamily="34" charset="0"/>
              </a:defRPr>
            </a:lvl5pPr>
          </a:lstStyle>
          <a:p>
            <a:pPr lvl="0"/>
            <a:r>
              <a:rPr lang="en-US" err="1"/>
              <a:t>Konten</a:t>
            </a:r>
            <a:r>
              <a:rPr lang="en-US"/>
              <a:t> level 1</a:t>
            </a:r>
          </a:p>
          <a:p>
            <a:pPr lvl="1"/>
            <a:r>
              <a:rPr lang="en-US" err="1"/>
              <a:t>Konten</a:t>
            </a:r>
            <a:r>
              <a:rPr lang="en-US"/>
              <a:t> level 2</a:t>
            </a:r>
          </a:p>
          <a:p>
            <a:pPr lvl="2"/>
            <a:r>
              <a:rPr lang="en-US" err="1"/>
              <a:t>Konten</a:t>
            </a:r>
            <a:r>
              <a:rPr lang="en-US"/>
              <a:t> level 3</a:t>
            </a:r>
          </a:p>
          <a:p>
            <a:pPr lvl="3"/>
            <a:r>
              <a:rPr lang="en-US" err="1"/>
              <a:t>Konten</a:t>
            </a:r>
            <a:r>
              <a:rPr lang="en-US"/>
              <a:t> level 4</a:t>
            </a:r>
          </a:p>
          <a:p>
            <a:pPr lvl="4"/>
            <a:r>
              <a:rPr lang="en-US" err="1"/>
              <a:t>Konten</a:t>
            </a:r>
            <a:r>
              <a:rPr lang="en-US"/>
              <a:t> level 5</a:t>
            </a:r>
            <a:endParaRPr lang="id-ID"/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3A57031C-4761-A749-8CB6-45F700C4E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1" name="Picture 20" descr="A picture containing plate&#10;&#10;Description automatically generated">
            <a:extLst>
              <a:ext uri="{FF2B5EF4-FFF2-40B4-BE49-F238E27FC236}">
                <a16:creationId xmlns:a16="http://schemas.microsoft.com/office/drawing/2014/main" id="{06CF1C9E-F3A6-6649-AED4-8E194F750C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09CA87-8A5A-B04E-BF3E-D934673A2C4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4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C225C1-B776-43A0-8347-E161345057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081785" y="1657712"/>
            <a:ext cx="5252185" cy="53638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36BAA-2429-4269-BF42-0D809BE17C23}"/>
              </a:ext>
            </a:extLst>
          </p:cNvPr>
          <p:cNvSpPr/>
          <p:nvPr userDrawn="1"/>
        </p:nvSpPr>
        <p:spPr>
          <a:xfrm>
            <a:off x="0" y="1864206"/>
            <a:ext cx="12192000" cy="3511004"/>
          </a:xfrm>
          <a:prstGeom prst="rect">
            <a:avLst/>
          </a:prstGeom>
          <a:solidFill>
            <a:srgbClr val="21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366F1-6388-4E36-8461-07C71003C6BA}"/>
              </a:ext>
            </a:extLst>
          </p:cNvPr>
          <p:cNvSpPr/>
          <p:nvPr userDrawn="1"/>
        </p:nvSpPr>
        <p:spPr>
          <a:xfrm>
            <a:off x="0" y="1710267"/>
            <a:ext cx="2810577" cy="82468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B808CA-4F2D-4379-9DFC-250B63107593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122EC492-3CAC-426C-9EB4-CEEF0E59CA94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DC3BFD-A3C0-48FD-9E5B-3CF09AF6BE1F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0982FB-862E-4103-8D43-29F072E9FF4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03C49F5-B70A-478D-90A0-54D66E556B2E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5" name="TextBox 2">
            <a:extLst>
              <a:ext uri="{FF2B5EF4-FFF2-40B4-BE49-F238E27FC236}">
                <a16:creationId xmlns:a16="http://schemas.microsoft.com/office/drawing/2014/main" id="{2F095FA0-DCCD-4262-928D-53B2B208D1B9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9B29B4-4665-4B6D-B635-DD165BE33DCB}"/>
              </a:ext>
            </a:extLst>
          </p:cNvPr>
          <p:cNvSpPr/>
          <p:nvPr userDrawn="1"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24">
            <a:extLst>
              <a:ext uri="{FF2B5EF4-FFF2-40B4-BE49-F238E27FC236}">
                <a16:creationId xmlns:a16="http://schemas.microsoft.com/office/drawing/2014/main" id="{6C277F0C-63E6-4089-90E4-E5A9C5FA02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662" y="204745"/>
            <a:ext cx="8106615" cy="693360"/>
          </a:xfrm>
          <a:noFill/>
        </p:spPr>
        <p:txBody>
          <a:bodyPr vert="horz" lIns="91440" tIns="45720" rIns="91440" bIns="45720" rtlCol="0" anchor="b">
            <a:noAutofit/>
          </a:bodyPr>
          <a:lstStyle>
            <a:lvl1pPr algn="r">
              <a:defRPr lang="id-ID" sz="4000" b="1" baseline="0" dirty="0">
                <a:solidFill>
                  <a:srgbClr val="002060"/>
                </a:solidFill>
                <a:latin typeface="Raleway ExtraBold" pitchFamily="2" charset="0"/>
                <a:cs typeface="Myriad Arabic" panose="01010101010101010101" pitchFamily="50" charset="-78"/>
              </a:defRPr>
            </a:lvl1pPr>
          </a:lstStyle>
          <a:p>
            <a:pPr marL="0" lvl="0"/>
            <a:r>
              <a:rPr lang="en-US"/>
              <a:t>JUDUL HALAMAN</a:t>
            </a:r>
            <a:endParaRPr lang="id-ID"/>
          </a:p>
        </p:txBody>
      </p:sp>
      <p:sp>
        <p:nvSpPr>
          <p:cNvPr id="27" name="Content Placeholder 25">
            <a:extLst>
              <a:ext uri="{FF2B5EF4-FFF2-40B4-BE49-F238E27FC236}">
                <a16:creationId xmlns:a16="http://schemas.microsoft.com/office/drawing/2014/main" id="{50D0469A-E5DF-4326-BFAF-B3DBF080335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43481" y="2038866"/>
            <a:ext cx="11483795" cy="310560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aleway" panose="020B0503030101060003" pitchFamily="34" charset="0"/>
              </a:defRPr>
            </a:lvl1pPr>
            <a:lvl2pPr>
              <a:defRPr baseline="0">
                <a:solidFill>
                  <a:schemeClr val="bg1"/>
                </a:solidFill>
                <a:latin typeface="Raleway" panose="020B0503030101060003" pitchFamily="34" charset="0"/>
              </a:defRPr>
            </a:lvl2pPr>
            <a:lvl3pPr>
              <a:defRPr>
                <a:solidFill>
                  <a:schemeClr val="bg1"/>
                </a:solidFill>
                <a:latin typeface="Raleway" panose="020B0503030101060003" pitchFamily="34" charset="0"/>
              </a:defRPr>
            </a:lvl3pPr>
            <a:lvl4pPr>
              <a:defRPr baseline="0">
                <a:solidFill>
                  <a:schemeClr val="bg1"/>
                </a:solidFill>
                <a:latin typeface="Raleway" panose="020B0503030101060003" pitchFamily="34" charset="0"/>
              </a:defRPr>
            </a:lvl4pPr>
            <a:lvl5pPr>
              <a:defRPr baseline="0">
                <a:solidFill>
                  <a:schemeClr val="bg1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 err="1"/>
              <a:t>Konten</a:t>
            </a:r>
            <a:r>
              <a:rPr lang="en-US"/>
              <a:t> level 1</a:t>
            </a:r>
          </a:p>
          <a:p>
            <a:pPr lvl="1"/>
            <a:r>
              <a:rPr lang="en-US" err="1"/>
              <a:t>Konten</a:t>
            </a:r>
            <a:r>
              <a:rPr lang="en-US"/>
              <a:t> level 2</a:t>
            </a:r>
          </a:p>
          <a:p>
            <a:pPr lvl="2"/>
            <a:r>
              <a:rPr lang="en-US" err="1"/>
              <a:t>Konten</a:t>
            </a:r>
            <a:r>
              <a:rPr lang="en-US"/>
              <a:t> level 3</a:t>
            </a:r>
          </a:p>
          <a:p>
            <a:pPr lvl="3"/>
            <a:r>
              <a:rPr lang="en-US" err="1"/>
              <a:t>Konten</a:t>
            </a:r>
            <a:r>
              <a:rPr lang="en-US"/>
              <a:t> level 4</a:t>
            </a:r>
          </a:p>
          <a:p>
            <a:pPr lvl="4"/>
            <a:r>
              <a:rPr lang="en-US" err="1"/>
              <a:t>Konten</a:t>
            </a:r>
            <a:r>
              <a:rPr lang="en-US"/>
              <a:t> level 5</a:t>
            </a:r>
            <a:endParaRPr lang="id-ID"/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6075235D-A4FC-4249-AA16-83E505C9BF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3" name="Picture 22" descr="A picture containing plate&#10;&#10;Description automatically generated">
            <a:extLst>
              <a:ext uri="{FF2B5EF4-FFF2-40B4-BE49-F238E27FC236}">
                <a16:creationId xmlns:a16="http://schemas.microsoft.com/office/drawing/2014/main" id="{FD1FA716-CEF5-6340-83C2-478DC7A91B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A60346B-B6DA-DD40-A37E-88BA0520AF2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11AF9E-DC9A-4384-A38A-859B18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19B25-7FCA-44A6-BC92-DE8BCF812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DA077-27DE-4BEB-9083-799AFEB9C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D93F4-4716-44B4-A6C6-857EB3ABE7D6}" type="datetimeFigureOut">
              <a:rPr lang="en-ID" smtClean="0"/>
              <a:t>04/11/2020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0A032-854C-4741-A2A5-35DADC053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85EC2-6D46-4EEE-A60D-6911D2DCC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529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A39324-BF55-48FC-991A-B118EA2B6D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Sistem</a:t>
            </a:r>
            <a:r>
              <a:rPr lang="id-ID" dirty="0" smtClean="0"/>
              <a:t> </a:t>
            </a:r>
            <a:r>
              <a:rPr lang="id-ID" dirty="0"/>
              <a:t>Basis Data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6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0"/>
    </mc:Choice>
    <mc:Fallback xmlns="">
      <p:transition spd="slow" advTm="2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928" y="1262435"/>
            <a:ext cx="11578802" cy="1731488"/>
          </a:xfrm>
        </p:spPr>
        <p:txBody>
          <a:bodyPr/>
          <a:lstStyle/>
          <a:p>
            <a:r>
              <a:rPr lang="en-US" dirty="0" err="1" smtClean="0"/>
              <a:t>Entitas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Lemah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320421" y="1463163"/>
            <a:ext cx="3733800" cy="76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dirty="0" smtClean="0"/>
              <a:t>CDM</a:t>
            </a:r>
            <a:endParaRPr lang="id-ID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184930" y="1476375"/>
            <a:ext cx="3733800" cy="76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dirty="0" smtClean="0"/>
              <a:t>PDM</a:t>
            </a:r>
            <a:endParaRPr lang="id-ID" dirty="0"/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3320421" y="2263263"/>
            <a:ext cx="3733800" cy="130522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600" dirty="0" smtClean="0"/>
              <a:t>Dependent:</a:t>
            </a:r>
          </a:p>
          <a:p>
            <a:pPr lvl="1"/>
            <a:r>
              <a:rPr lang="id-ID" sz="1600" dirty="0" smtClean="0"/>
              <a:t>Tiap dosen </a:t>
            </a:r>
            <a:r>
              <a:rPr lang="id-ID" sz="1600" dirty="0" smtClean="0">
                <a:solidFill>
                  <a:srgbClr val="00B0F0"/>
                </a:solidFill>
              </a:rPr>
              <a:t>boleh punya </a:t>
            </a:r>
            <a:r>
              <a:rPr lang="id-ID" sz="1600" dirty="0" smtClean="0"/>
              <a:t>1 atau lebih anak</a:t>
            </a:r>
          </a:p>
          <a:p>
            <a:pPr lvl="1"/>
            <a:r>
              <a:rPr lang="id-ID" sz="1600" dirty="0" smtClean="0"/>
              <a:t>Tiap anak </a:t>
            </a:r>
            <a:r>
              <a:rPr lang="id-ID" sz="1600" dirty="0" smtClean="0">
                <a:solidFill>
                  <a:srgbClr val="00B0F0"/>
                </a:solidFill>
              </a:rPr>
              <a:t>harus</a:t>
            </a:r>
            <a:r>
              <a:rPr lang="id-ID" sz="1600" dirty="0" smtClean="0"/>
              <a:t> punya dan </a:t>
            </a:r>
            <a:r>
              <a:rPr lang="id-ID" sz="1600" dirty="0" smtClean="0">
                <a:solidFill>
                  <a:srgbClr val="00B0F0"/>
                </a:solidFill>
              </a:rPr>
              <a:t>hanya</a:t>
            </a:r>
            <a:r>
              <a:rPr lang="id-ID" sz="1600" dirty="0" smtClean="0"/>
              <a:t> punya 1 dosen</a:t>
            </a:r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8184930" y="2276475"/>
            <a:ext cx="3733800" cy="3886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600" dirty="0" smtClean="0"/>
              <a:t>PK dari entitas kuat bersama-sama membentuk primary key dengan key tabel Entitas lemahnya</a:t>
            </a:r>
            <a:endParaRPr lang="id-ID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128" y="3568492"/>
            <a:ext cx="2229404" cy="25017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079" y="3639247"/>
            <a:ext cx="2827167" cy="2417811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6200000">
            <a:off x="7359445" y="3568492"/>
            <a:ext cx="958645" cy="6347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86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Relasi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One-to-one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601497" y="1268361"/>
            <a:ext cx="7250575" cy="490701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en-US" sz="2400" dirty="0" err="1" smtClean="0"/>
              <a:t>Periksa</a:t>
            </a:r>
            <a:r>
              <a:rPr lang="en-US" sz="2400" dirty="0" smtClean="0"/>
              <a:t> </a:t>
            </a:r>
            <a:r>
              <a:rPr lang="en-US" sz="2400" dirty="0" err="1" smtClean="0"/>
              <a:t>partisipasi</a:t>
            </a:r>
            <a:r>
              <a:rPr lang="en-US" sz="2400" dirty="0" smtClean="0"/>
              <a:t>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 smtClean="0"/>
              <a:t>dua</a:t>
            </a:r>
            <a:r>
              <a:rPr lang="en-US" sz="2400" dirty="0" smtClean="0"/>
              <a:t> </a:t>
            </a:r>
            <a:r>
              <a:rPr lang="en-US" sz="2400" dirty="0" err="1" smtClean="0"/>
              <a:t>entitas</a:t>
            </a:r>
            <a:r>
              <a:rPr lang="en-US" sz="2400" dirty="0" smtClean="0"/>
              <a:t>: </a:t>
            </a:r>
            <a:r>
              <a:rPr lang="en-US" sz="2400" dirty="0" err="1" smtClean="0"/>
              <a:t>partisipasi</a:t>
            </a:r>
            <a:r>
              <a:rPr lang="en-US" sz="2400" dirty="0" smtClean="0"/>
              <a:t> total </a:t>
            </a:r>
            <a:r>
              <a:rPr lang="en-US" sz="2400" dirty="0" err="1" smtClean="0"/>
              <a:t>atau</a:t>
            </a:r>
            <a:r>
              <a:rPr lang="en-US" sz="2400" dirty="0" smtClean="0"/>
              <a:t> </a:t>
            </a:r>
            <a:r>
              <a:rPr lang="en-US" sz="2400" dirty="0" err="1" smtClean="0"/>
              <a:t>parsial</a:t>
            </a:r>
            <a:r>
              <a:rPr lang="en-US" sz="2400" dirty="0" smtClean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id-ID" sz="1800" dirty="0" smtClean="0"/>
              <a:t>Suatu </a:t>
            </a:r>
            <a:r>
              <a:rPr lang="en-US" sz="1800" dirty="0" err="1" smtClean="0"/>
              <a:t>entitas</a:t>
            </a:r>
            <a:r>
              <a:rPr lang="id-ID" sz="1800" dirty="0" smtClean="0"/>
              <a:t> </a:t>
            </a:r>
            <a:r>
              <a:rPr lang="id-ID" sz="1800" dirty="0"/>
              <a:t>dianggap lebih “berat” timbangannya apabila mempunyai partisipasi </a:t>
            </a:r>
            <a:r>
              <a:rPr lang="id-ID" sz="1800" dirty="0" smtClean="0"/>
              <a:t>total</a:t>
            </a:r>
            <a:endParaRPr lang="en-US" sz="18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id-ID" sz="1800" dirty="0"/>
              <a:t>Suatu </a:t>
            </a:r>
            <a:r>
              <a:rPr lang="en-US" sz="1800" dirty="0" err="1"/>
              <a:t>entitas</a:t>
            </a:r>
            <a:r>
              <a:rPr lang="id-ID" sz="1800" dirty="0"/>
              <a:t> dianggap lebih </a:t>
            </a:r>
            <a:r>
              <a:rPr lang="id-ID" sz="1800" dirty="0" smtClean="0"/>
              <a:t>“</a:t>
            </a:r>
            <a:r>
              <a:rPr lang="en-US" sz="1800" dirty="0" err="1" smtClean="0"/>
              <a:t>ringan</a:t>
            </a:r>
            <a:r>
              <a:rPr lang="id-ID" sz="1800" dirty="0" smtClean="0"/>
              <a:t>” </a:t>
            </a:r>
            <a:r>
              <a:rPr lang="id-ID" sz="1800" dirty="0"/>
              <a:t>timbangannya apabila mempunyai partisipasi </a:t>
            </a:r>
            <a:r>
              <a:rPr lang="en-US" sz="1800" dirty="0" err="1" smtClean="0"/>
              <a:t>parsial</a:t>
            </a:r>
            <a:endParaRPr lang="en-US" sz="1800" dirty="0" smtClean="0"/>
          </a:p>
          <a:p>
            <a:pPr marL="514350" indent="-514350">
              <a:buFont typeface="+mj-lt"/>
              <a:buAutoNum type="alphaLcParenR"/>
            </a:pPr>
            <a:r>
              <a:rPr lang="en-US" sz="2400" dirty="0" err="1" smtClean="0"/>
              <a:t>Jika</a:t>
            </a:r>
            <a:r>
              <a:rPr lang="en-US" sz="2400" dirty="0" smtClean="0"/>
              <a:t> </a:t>
            </a:r>
            <a:r>
              <a:rPr lang="en-US" sz="2400" dirty="0" err="1" smtClean="0"/>
              <a:t>partisipasi</a:t>
            </a:r>
            <a:r>
              <a:rPr lang="en-US" sz="2400" dirty="0" smtClean="0"/>
              <a:t> </a:t>
            </a:r>
            <a:r>
              <a:rPr lang="en-US" sz="2400" dirty="0" err="1" smtClean="0"/>
              <a:t>dua</a:t>
            </a:r>
            <a:r>
              <a:rPr lang="en-US" sz="2400" dirty="0" smtClean="0"/>
              <a:t> </a:t>
            </a:r>
            <a:r>
              <a:rPr lang="en-US" sz="2400" dirty="0" err="1" smtClean="0"/>
              <a:t>entitas</a:t>
            </a:r>
            <a:r>
              <a:rPr lang="en-US" sz="2400" dirty="0" smtClean="0"/>
              <a:t> </a:t>
            </a:r>
            <a:r>
              <a:rPr lang="en-US" sz="2400" dirty="0" err="1" smtClean="0"/>
              <a:t>berbeda</a:t>
            </a:r>
            <a:r>
              <a:rPr lang="en-US" sz="2400" dirty="0" smtClean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id-ID" sz="1800" dirty="0"/>
              <a:t>Tambahkan primary key dari sisi yang lebih “ringan” ke sisi (entitas) yang lebih “berat</a:t>
            </a:r>
            <a:r>
              <a:rPr lang="id-ID" sz="1800" dirty="0" smtClean="0"/>
              <a:t>”.</a:t>
            </a:r>
            <a:endParaRPr lang="en-US" sz="18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id-ID" sz="1800" dirty="0"/>
              <a:t>Tambahkan juga simple atribut yang terdapat pada relasi tersebut ke sisi yang lebih “berat</a:t>
            </a:r>
            <a:r>
              <a:rPr lang="id-ID" sz="1800" dirty="0" smtClean="0"/>
              <a:t>”</a:t>
            </a:r>
            <a:endParaRPr lang="en-US" sz="1800" dirty="0" smtClean="0"/>
          </a:p>
          <a:p>
            <a:pPr marL="514350" indent="-514350">
              <a:buFont typeface="+mj-lt"/>
              <a:buAutoNum type="alphaLcParenR"/>
            </a:pP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partisipasi</a:t>
            </a:r>
            <a:r>
              <a:rPr lang="en-US" sz="2400" dirty="0"/>
              <a:t> </a:t>
            </a:r>
            <a:r>
              <a:rPr lang="en-US" sz="2400" dirty="0" err="1"/>
              <a:t>dua</a:t>
            </a:r>
            <a:r>
              <a:rPr lang="en-US" sz="2400" dirty="0"/>
              <a:t> </a:t>
            </a:r>
            <a:r>
              <a:rPr lang="en-US" sz="2400" dirty="0" err="1"/>
              <a:t>entitas</a:t>
            </a:r>
            <a:r>
              <a:rPr lang="en-US" sz="2400" dirty="0"/>
              <a:t> </a:t>
            </a:r>
            <a:r>
              <a:rPr lang="en-US" sz="2400" dirty="0" err="1" smtClean="0"/>
              <a:t>sama</a:t>
            </a:r>
            <a:endParaRPr lang="en-US" sz="24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id-ID" sz="1800" dirty="0" smtClean="0"/>
              <a:t>dua </a:t>
            </a:r>
            <a:r>
              <a:rPr lang="id-ID" sz="1800" dirty="0"/>
              <a:t>entitas tersebut boleh digabung menjadi satu </a:t>
            </a:r>
            <a:r>
              <a:rPr lang="id-ID" sz="1800" dirty="0" smtClean="0"/>
              <a:t>tabel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63395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928" y="1262435"/>
            <a:ext cx="11578802" cy="1731488"/>
          </a:xfrm>
        </p:spPr>
        <p:txBody>
          <a:bodyPr/>
          <a:lstStyle/>
          <a:p>
            <a:r>
              <a:rPr lang="en-US" dirty="0" err="1" smtClean="0"/>
              <a:t>Relasi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One-to-one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320421" y="1463163"/>
            <a:ext cx="3733800" cy="76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dirty="0" smtClean="0"/>
              <a:t>CDM</a:t>
            </a:r>
            <a:endParaRPr lang="id-ID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184930" y="1476375"/>
            <a:ext cx="3733800" cy="76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dirty="0" smtClean="0"/>
              <a:t>PDM</a:t>
            </a:r>
            <a:endParaRPr lang="id-ID" dirty="0"/>
          </a:p>
        </p:txBody>
      </p:sp>
      <p:sp>
        <p:nvSpPr>
          <p:cNvPr id="10" name="Down Arrow 9"/>
          <p:cNvSpPr/>
          <p:nvPr/>
        </p:nvSpPr>
        <p:spPr>
          <a:xfrm rot="16200000">
            <a:off x="7581536" y="3369786"/>
            <a:ext cx="958645" cy="6347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664" y="2128179"/>
            <a:ext cx="3178759" cy="28125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294" y="2128179"/>
            <a:ext cx="2724274" cy="363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6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Relasi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One-to-Many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601497" y="2359741"/>
            <a:ext cx="7250575" cy="381563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Tambahkan</a:t>
            </a:r>
            <a:r>
              <a:rPr lang="en-US" sz="2400" dirty="0"/>
              <a:t> PRIMARY KEY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Entitas</a:t>
            </a:r>
            <a:r>
              <a:rPr lang="en-US" sz="2400" dirty="0"/>
              <a:t> </a:t>
            </a:r>
            <a:r>
              <a:rPr lang="en-US" sz="2400" dirty="0" smtClean="0"/>
              <a:t>yang </a:t>
            </a:r>
            <a:r>
              <a:rPr lang="en-US" sz="2400" dirty="0" err="1" smtClean="0"/>
              <a:t>memiliki</a:t>
            </a:r>
            <a:r>
              <a:rPr lang="en-US" sz="2400" dirty="0" smtClean="0"/>
              <a:t> </a:t>
            </a:r>
            <a:r>
              <a:rPr lang="en-US" sz="2400" dirty="0" err="1" smtClean="0"/>
              <a:t>maksimum</a:t>
            </a:r>
            <a:r>
              <a:rPr lang="en-US" sz="2400" dirty="0" smtClean="0"/>
              <a:t> </a:t>
            </a:r>
            <a:r>
              <a:rPr lang="en-US" sz="2400" dirty="0" err="1" smtClean="0"/>
              <a:t>relasi</a:t>
            </a:r>
            <a:r>
              <a:rPr lang="en-US" sz="2400" dirty="0" smtClean="0"/>
              <a:t> (Cardinality) one </a:t>
            </a:r>
            <a:r>
              <a:rPr lang="en-US" sz="2400" dirty="0" err="1" smtClean="0"/>
              <a:t>ke</a:t>
            </a:r>
            <a:r>
              <a:rPr lang="en-US" sz="2400" dirty="0" smtClean="0"/>
              <a:t> </a:t>
            </a:r>
            <a:r>
              <a:rPr lang="en-US" sz="2400" dirty="0" err="1"/>
              <a:t>Entitas</a:t>
            </a:r>
            <a:r>
              <a:rPr lang="en-US" sz="2400" dirty="0"/>
              <a:t> yang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maksimum</a:t>
            </a:r>
            <a:r>
              <a:rPr lang="en-US" sz="2400" dirty="0"/>
              <a:t> </a:t>
            </a:r>
            <a:r>
              <a:rPr lang="en-US" sz="2400" dirty="0" err="1"/>
              <a:t>relasi</a:t>
            </a:r>
            <a:r>
              <a:rPr lang="en-US" sz="2400" dirty="0"/>
              <a:t> (Cardinality) </a:t>
            </a:r>
            <a:r>
              <a:rPr lang="en-US" sz="2400" dirty="0" smtClean="0"/>
              <a:t>many 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en-US" sz="2400" dirty="0" err="1"/>
              <a:t>Jadikan</a:t>
            </a:r>
            <a:r>
              <a:rPr lang="en-US" sz="2400" dirty="0"/>
              <a:t> (1) </a:t>
            </a:r>
            <a:r>
              <a:rPr lang="en-US" sz="2400" dirty="0" err="1"/>
              <a:t>sebagai</a:t>
            </a:r>
            <a:r>
              <a:rPr lang="en-US" sz="2400" dirty="0"/>
              <a:t> FOREIGN </a:t>
            </a:r>
            <a:r>
              <a:rPr lang="en-US" sz="2400" dirty="0" smtClean="0"/>
              <a:t>KEY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2747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928" y="1262435"/>
            <a:ext cx="11578802" cy="1731488"/>
          </a:xfrm>
        </p:spPr>
        <p:txBody>
          <a:bodyPr/>
          <a:lstStyle/>
          <a:p>
            <a:r>
              <a:rPr lang="en-US" dirty="0" err="1" smtClean="0"/>
              <a:t>Relasi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One-to-Many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320421" y="1463163"/>
            <a:ext cx="3733800" cy="76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dirty="0" smtClean="0"/>
              <a:t>CDM</a:t>
            </a:r>
            <a:endParaRPr lang="id-ID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184930" y="1476375"/>
            <a:ext cx="3733800" cy="76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dirty="0" smtClean="0"/>
              <a:t>PDM</a:t>
            </a:r>
            <a:endParaRPr lang="id-ID" dirty="0"/>
          </a:p>
        </p:txBody>
      </p:sp>
      <p:sp>
        <p:nvSpPr>
          <p:cNvPr id="10" name="Down Arrow 9"/>
          <p:cNvSpPr/>
          <p:nvPr/>
        </p:nvSpPr>
        <p:spPr>
          <a:xfrm rot="16200000">
            <a:off x="7359445" y="3568492"/>
            <a:ext cx="958645" cy="6347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501" y="2452315"/>
            <a:ext cx="2848741" cy="25205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612" y="2452315"/>
            <a:ext cx="2030454" cy="24722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99501" y="5200002"/>
            <a:ext cx="2664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*) Cardinality Look across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64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Relasi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Many-to-Many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601497" y="2359741"/>
            <a:ext cx="7250575" cy="381563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setiap</a:t>
            </a:r>
            <a:r>
              <a:rPr lang="en-US" sz="2400" dirty="0"/>
              <a:t> </a:t>
            </a:r>
            <a:r>
              <a:rPr lang="en-US" sz="2400" dirty="0" err="1"/>
              <a:t>relasi</a:t>
            </a:r>
            <a:r>
              <a:rPr lang="en-US" sz="2400" dirty="0"/>
              <a:t> binary M:N, </a:t>
            </a:r>
            <a:r>
              <a:rPr lang="en-US" sz="2400" dirty="0" err="1"/>
              <a:t>buatlah</a:t>
            </a:r>
            <a:r>
              <a:rPr lang="en-US" sz="2400" dirty="0"/>
              <a:t> </a:t>
            </a:r>
            <a:r>
              <a:rPr lang="en-US" sz="2400" dirty="0" err="1"/>
              <a:t>tabel</a:t>
            </a:r>
            <a:r>
              <a:rPr lang="en-US" sz="2400" dirty="0"/>
              <a:t> </a:t>
            </a:r>
            <a:r>
              <a:rPr lang="en-US" sz="2400" dirty="0" err="1"/>
              <a:t>baru</a:t>
            </a:r>
            <a:r>
              <a:rPr lang="en-US" sz="2400" dirty="0"/>
              <a:t> R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atribut</a:t>
            </a:r>
            <a:r>
              <a:rPr lang="en-US" sz="2400" dirty="0"/>
              <a:t> </a:t>
            </a:r>
            <a:r>
              <a:rPr lang="en-US" sz="2400" dirty="0" err="1"/>
              <a:t>seluruh</a:t>
            </a:r>
            <a:r>
              <a:rPr lang="en-US" sz="2400" dirty="0"/>
              <a:t> simple </a:t>
            </a:r>
            <a:r>
              <a:rPr lang="en-US" sz="2400" dirty="0" err="1"/>
              <a:t>atribut</a:t>
            </a:r>
            <a:r>
              <a:rPr lang="en-US" sz="2400" dirty="0"/>
              <a:t> yang </a:t>
            </a:r>
            <a:r>
              <a:rPr lang="en-US" sz="2400" dirty="0" err="1"/>
              <a:t>terdapat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relasi</a:t>
            </a:r>
            <a:r>
              <a:rPr lang="en-US" sz="2400" dirty="0"/>
              <a:t> </a:t>
            </a:r>
            <a:r>
              <a:rPr lang="en-US" sz="2400" dirty="0" err="1"/>
              <a:t>biner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. 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err="1" smtClean="0"/>
              <a:t>Tambahkan</a:t>
            </a:r>
            <a:r>
              <a:rPr lang="en-US" sz="2400" dirty="0" smtClean="0"/>
              <a:t> </a:t>
            </a:r>
            <a:r>
              <a:rPr lang="en-US" sz="2400" dirty="0"/>
              <a:t>primary key yang </a:t>
            </a:r>
            <a:r>
              <a:rPr lang="en-US" sz="2400" dirty="0" err="1"/>
              <a:t>terdapat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kedua</a:t>
            </a:r>
            <a:r>
              <a:rPr lang="en-US" sz="2400" dirty="0"/>
              <a:t> </a:t>
            </a:r>
            <a:r>
              <a:rPr lang="en-US" sz="2400" dirty="0" err="1"/>
              <a:t>sisi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tabel</a:t>
            </a:r>
            <a:r>
              <a:rPr lang="en-US" sz="2400" dirty="0"/>
              <a:t> R. 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err="1" smtClean="0"/>
              <a:t>Kedua</a:t>
            </a:r>
            <a:r>
              <a:rPr lang="en-US" sz="2400" dirty="0" smtClean="0"/>
              <a:t> </a:t>
            </a:r>
            <a:r>
              <a:rPr lang="en-US" sz="2400" dirty="0"/>
              <a:t>foreign key yang </a:t>
            </a:r>
            <a:r>
              <a:rPr lang="en-US" sz="2400" dirty="0" err="1"/>
              <a:t>didapat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kedua</a:t>
            </a:r>
            <a:r>
              <a:rPr lang="en-US" sz="2400" dirty="0"/>
              <a:t> </a:t>
            </a:r>
            <a:r>
              <a:rPr lang="en-US" sz="2400" dirty="0" err="1"/>
              <a:t>sisi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digabung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membentuk</a:t>
            </a:r>
            <a:r>
              <a:rPr lang="en-US" sz="2400" dirty="0"/>
              <a:t> primary key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tabel</a:t>
            </a:r>
            <a:r>
              <a:rPr lang="en-US" sz="2400" dirty="0"/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4073427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928" y="1262435"/>
            <a:ext cx="11578802" cy="1731488"/>
          </a:xfrm>
        </p:spPr>
        <p:txBody>
          <a:bodyPr/>
          <a:lstStyle/>
          <a:p>
            <a:r>
              <a:rPr lang="en-US" dirty="0" err="1" smtClean="0"/>
              <a:t>Relasi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Many-to-Many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320421" y="1463163"/>
            <a:ext cx="3733800" cy="76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dirty="0" smtClean="0"/>
              <a:t>CDM</a:t>
            </a:r>
            <a:endParaRPr lang="id-ID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184930" y="1476375"/>
            <a:ext cx="3733800" cy="76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dirty="0" smtClean="0"/>
              <a:t>PDM</a:t>
            </a:r>
            <a:endParaRPr lang="id-ID" dirty="0"/>
          </a:p>
        </p:txBody>
      </p:sp>
      <p:sp>
        <p:nvSpPr>
          <p:cNvPr id="10" name="Down Arrow 9"/>
          <p:cNvSpPr/>
          <p:nvPr/>
        </p:nvSpPr>
        <p:spPr>
          <a:xfrm rot="16200000">
            <a:off x="7705608" y="3419541"/>
            <a:ext cx="958645" cy="6347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887" y="2939641"/>
            <a:ext cx="3742860" cy="34576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672" y="2351768"/>
            <a:ext cx="2610811" cy="399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16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CDM </a:t>
            </a:r>
            <a:r>
              <a:rPr lang="en-US" dirty="0" err="1" smtClean="0"/>
              <a:t>ke</a:t>
            </a:r>
            <a:r>
              <a:rPr lang="en-US" dirty="0" smtClean="0"/>
              <a:t> PDM</a:t>
            </a:r>
            <a:endParaRPr lang="en-US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2949679" y="2743201"/>
            <a:ext cx="5810864" cy="147483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Secara</a:t>
            </a:r>
            <a:r>
              <a:rPr lang="en-US" sz="2400" dirty="0" smtClean="0"/>
              <a:t> </a:t>
            </a:r>
            <a:r>
              <a:rPr lang="en-US" sz="2400" dirty="0" err="1" smtClean="0"/>
              <a:t>teknis</a:t>
            </a:r>
            <a:r>
              <a:rPr lang="en-US" sz="2400" dirty="0" smtClean="0"/>
              <a:t> PDM </a:t>
            </a:r>
            <a:r>
              <a:rPr lang="en-US" sz="2400" dirty="0" err="1" smtClean="0"/>
              <a:t>adalah</a:t>
            </a:r>
            <a:r>
              <a:rPr lang="en-US" sz="2400" dirty="0" smtClean="0"/>
              <a:t> proses </a:t>
            </a:r>
            <a:r>
              <a:rPr lang="en-US" sz="2400" dirty="0" err="1" smtClean="0"/>
              <a:t>menambahkan</a:t>
            </a:r>
            <a:r>
              <a:rPr lang="en-US" sz="2400" dirty="0" smtClean="0"/>
              <a:t> constraint FOREIGN KEY </a:t>
            </a:r>
            <a:r>
              <a:rPr lang="en-US" sz="2400" dirty="0" err="1" smtClean="0"/>
              <a:t>ke</a:t>
            </a:r>
            <a:r>
              <a:rPr lang="en-US" sz="2400" dirty="0" smtClean="0"/>
              <a:t> </a:t>
            </a:r>
            <a:r>
              <a:rPr lang="en-US" sz="2400" dirty="0" err="1" smtClean="0"/>
              <a:t>tabel</a:t>
            </a:r>
            <a:r>
              <a:rPr lang="en-US" sz="2400" dirty="0" smtClean="0"/>
              <a:t> </a:t>
            </a:r>
            <a:r>
              <a:rPr lang="en-US" sz="2400" dirty="0" err="1" smtClean="0"/>
              <a:t>rujukan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4581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E3386C8-DD2E-42E6-9373-65C011EA5D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8" b="8804"/>
          <a:stretch/>
        </p:blipFill>
        <p:spPr>
          <a:xfrm>
            <a:off x="2408113" y="884903"/>
            <a:ext cx="9390598" cy="55515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9726" y="2238375"/>
            <a:ext cx="4822210" cy="3937000"/>
          </a:xfrm>
        </p:spPr>
        <p:txBody>
          <a:bodyPr/>
          <a:lstStyle/>
          <a:p>
            <a:r>
              <a:rPr lang="en-US" dirty="0" err="1" smtClean="0"/>
              <a:t>Gambarkan</a:t>
            </a:r>
            <a:r>
              <a:rPr lang="en-US" dirty="0" smtClean="0"/>
              <a:t> PDM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desain</a:t>
            </a:r>
            <a:r>
              <a:rPr lang="en-US" dirty="0" smtClean="0"/>
              <a:t> Laundry </a:t>
            </a:r>
            <a:r>
              <a:rPr lang="en-US" dirty="0" err="1" smtClean="0"/>
              <a:t>berikut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Latihan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07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4A5EA0-7F77-44D8-AB9F-EF926289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/>
              <a:t>- TERIMA KASIH -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1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36"/>
    </mc:Choice>
    <mc:Fallback xmlns="">
      <p:transition spd="slow" advTm="16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43F-C2B4-4F5C-82EB-699001BE4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PDM</a:t>
            </a:r>
            <a:endParaRPr lang="id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8BE474-E3E5-49D8-BCE7-BCB985B778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 smtClean="0"/>
              <a:t>Physical Data Model</a:t>
            </a:r>
            <a:endParaRPr lang="id-ID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E8F47-955D-4C0D-96FC-3ADECEA9DB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Dosen</a:t>
            </a:r>
            <a:r>
              <a:rPr lang="en-US" dirty="0" smtClean="0"/>
              <a:t>: </a:t>
            </a:r>
            <a:r>
              <a:rPr lang="en-US" dirty="0" err="1" smtClean="0"/>
              <a:t>Adhatus</a:t>
            </a:r>
            <a:r>
              <a:rPr lang="en-US" dirty="0" smtClean="0"/>
              <a:t> </a:t>
            </a:r>
            <a:r>
              <a:rPr lang="en-US" dirty="0" err="1" smtClean="0"/>
              <a:t>Solichah</a:t>
            </a:r>
            <a:r>
              <a:rPr lang="en-US" dirty="0" smtClean="0"/>
              <a:t> A.,</a:t>
            </a:r>
            <a:r>
              <a:rPr lang="en-US" dirty="0" err="1" smtClean="0"/>
              <a:t>S.Kom</a:t>
            </a:r>
            <a:r>
              <a:rPr lang="en-US" dirty="0" smtClean="0"/>
              <a:t>., M.Sc.</a:t>
            </a:r>
            <a:endParaRPr lang="id-ID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1FD0BC7-3523-7C49-92FB-95926B60F8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757" y="1257300"/>
            <a:ext cx="4813993" cy="4618038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387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25"/>
    </mc:Choice>
    <mc:Fallback xmlns="">
      <p:transition spd="slow" advTm="35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14EB5-6614-2A47-8A2C-CE4156B01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C8AE5-A5E5-D541-961C-E1320DAD05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CDM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Definisi</a:t>
            </a:r>
            <a:r>
              <a:rPr lang="en-US" dirty="0" smtClean="0"/>
              <a:t> PDM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Perbedaan</a:t>
            </a:r>
            <a:r>
              <a:rPr lang="en-US" dirty="0" smtClean="0"/>
              <a:t> CDM </a:t>
            </a:r>
            <a:r>
              <a:rPr lang="en-US" dirty="0" err="1" smtClean="0"/>
              <a:t>dan</a:t>
            </a:r>
            <a:r>
              <a:rPr lang="en-US" dirty="0" smtClean="0"/>
              <a:t> PDM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Algoritma</a:t>
            </a:r>
            <a:r>
              <a:rPr lang="en-US" dirty="0" smtClean="0"/>
              <a:t> </a:t>
            </a:r>
            <a:r>
              <a:rPr lang="en-US" dirty="0" err="1" smtClean="0"/>
              <a:t>perubahan</a:t>
            </a:r>
            <a:r>
              <a:rPr lang="en-US" dirty="0" smtClean="0"/>
              <a:t> CDM </a:t>
            </a:r>
            <a:r>
              <a:rPr lang="en-US" dirty="0" err="1" smtClean="0"/>
              <a:t>ke</a:t>
            </a:r>
            <a:r>
              <a:rPr lang="en-US" dirty="0" smtClean="0"/>
              <a:t> PDM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048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7"/>
    </mc:Choice>
    <mc:Fallback xmlns="">
      <p:transition spd="slow" advTm="9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CDM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81885663"/>
              </p:ext>
            </p:extLst>
          </p:nvPr>
        </p:nvGraphicFramePr>
        <p:xfrm>
          <a:off x="4627563" y="752168"/>
          <a:ext cx="6669702" cy="4704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125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Penggambaran</a:t>
            </a:r>
            <a:r>
              <a:rPr lang="en-US" dirty="0" smtClean="0"/>
              <a:t> </a:t>
            </a:r>
            <a:r>
              <a:rPr lang="en-US" dirty="0" smtClean="0"/>
              <a:t>Cardinality ERD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70155" y="2133125"/>
            <a:ext cx="3819833" cy="80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Look Here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7113639" y="2133125"/>
            <a:ext cx="3819833" cy="80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Look Across</a:t>
            </a:r>
            <a:endParaRPr lang="en-US" sz="28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6522555" y="3473583"/>
            <a:ext cx="5453867" cy="730416"/>
            <a:chOff x="339928" y="3665296"/>
            <a:chExt cx="5453867" cy="730416"/>
          </a:xfrm>
        </p:grpSpPr>
        <p:sp>
          <p:nvSpPr>
            <p:cNvPr id="5" name="Rectangle 4"/>
            <p:cNvSpPr/>
            <p:nvPr/>
          </p:nvSpPr>
          <p:spPr>
            <a:xfrm>
              <a:off x="339928" y="3953607"/>
              <a:ext cx="839943" cy="33852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DOSEN</a:t>
              </a:r>
              <a:endParaRPr lang="en-US" sz="1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53795" y="3953607"/>
              <a:ext cx="1440000" cy="3384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DEPARTEMEN</a:t>
              </a:r>
              <a:endParaRPr lang="en-US" sz="1400" dirty="0"/>
            </a:p>
          </p:txBody>
        </p:sp>
        <p:sp>
          <p:nvSpPr>
            <p:cNvPr id="11" name="Flowchart: Decision 10"/>
            <p:cNvSpPr/>
            <p:nvPr/>
          </p:nvSpPr>
          <p:spPr>
            <a:xfrm>
              <a:off x="2006014" y="3850022"/>
              <a:ext cx="1327355" cy="545690"/>
            </a:xfrm>
            <a:prstGeom prst="flowChartDecisi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bekerja</a:t>
              </a:r>
              <a:endParaRPr lang="en-US" sz="1200" dirty="0"/>
            </a:p>
          </p:txBody>
        </p:sp>
        <p:cxnSp>
          <p:nvCxnSpPr>
            <p:cNvPr id="13" name="Straight Connector 12"/>
            <p:cNvCxnSpPr>
              <a:stCxn id="5" idx="3"/>
              <a:endCxn id="11" idx="1"/>
            </p:cNvCxnSpPr>
            <p:nvPr/>
          </p:nvCxnSpPr>
          <p:spPr>
            <a:xfrm>
              <a:off x="1179871" y="4122867"/>
              <a:ext cx="82614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1" idx="3"/>
              <a:endCxn id="10" idx="1"/>
            </p:cNvCxnSpPr>
            <p:nvPr/>
          </p:nvCxnSpPr>
          <p:spPr>
            <a:xfrm flipV="1">
              <a:off x="3333369" y="4122807"/>
              <a:ext cx="1020426" cy="60"/>
            </a:xfrm>
            <a:prstGeom prst="line">
              <a:avLst/>
            </a:prstGeom>
            <a:ln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392048" y="3705292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43582" y="366529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1</a:t>
              </a:r>
              <a:endParaRPr lang="en-US" b="1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1179871" y="4171020"/>
              <a:ext cx="82614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333369" y="4170960"/>
              <a:ext cx="1020426" cy="60"/>
            </a:xfrm>
            <a:prstGeom prst="line">
              <a:avLst/>
            </a:prstGeom>
            <a:ln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39928" y="3456060"/>
            <a:ext cx="5453867" cy="730416"/>
            <a:chOff x="339928" y="3665296"/>
            <a:chExt cx="5453867" cy="730416"/>
          </a:xfrm>
        </p:grpSpPr>
        <p:sp>
          <p:nvSpPr>
            <p:cNvPr id="25" name="Rectangle 24"/>
            <p:cNvSpPr/>
            <p:nvPr/>
          </p:nvSpPr>
          <p:spPr>
            <a:xfrm>
              <a:off x="339928" y="3953607"/>
              <a:ext cx="839943" cy="33852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DOSEN</a:t>
              </a:r>
              <a:endParaRPr lang="en-US" sz="14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353795" y="3953607"/>
              <a:ext cx="1440000" cy="3384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DEPARTEMEN</a:t>
              </a:r>
              <a:endParaRPr lang="en-US" sz="1400" dirty="0"/>
            </a:p>
          </p:txBody>
        </p:sp>
        <p:sp>
          <p:nvSpPr>
            <p:cNvPr id="27" name="Flowchart: Decision 26"/>
            <p:cNvSpPr/>
            <p:nvPr/>
          </p:nvSpPr>
          <p:spPr>
            <a:xfrm>
              <a:off x="2006014" y="3850022"/>
              <a:ext cx="1327355" cy="545690"/>
            </a:xfrm>
            <a:prstGeom prst="flowChartDecisi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bekerja</a:t>
              </a:r>
              <a:endParaRPr lang="en-US" sz="1200" dirty="0"/>
            </a:p>
          </p:txBody>
        </p:sp>
        <p:cxnSp>
          <p:nvCxnSpPr>
            <p:cNvPr id="28" name="Straight Connector 27"/>
            <p:cNvCxnSpPr>
              <a:stCxn id="25" idx="3"/>
              <a:endCxn id="27" idx="1"/>
            </p:cNvCxnSpPr>
            <p:nvPr/>
          </p:nvCxnSpPr>
          <p:spPr>
            <a:xfrm>
              <a:off x="1179871" y="4122867"/>
              <a:ext cx="82614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7" idx="3"/>
              <a:endCxn id="26" idx="1"/>
            </p:cNvCxnSpPr>
            <p:nvPr/>
          </p:nvCxnSpPr>
          <p:spPr>
            <a:xfrm flipV="1">
              <a:off x="3333369" y="4122807"/>
              <a:ext cx="1020426" cy="60"/>
            </a:xfrm>
            <a:prstGeom prst="line">
              <a:avLst/>
            </a:prstGeom>
            <a:ln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1392048" y="370529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43582" y="3665296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1179871" y="4171020"/>
              <a:ext cx="82614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3333369" y="4170960"/>
              <a:ext cx="1020426" cy="60"/>
            </a:xfrm>
            <a:prstGeom prst="line">
              <a:avLst/>
            </a:prstGeom>
            <a:ln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6522555" y="4731251"/>
            <a:ext cx="5453867" cy="730416"/>
            <a:chOff x="339928" y="3665296"/>
            <a:chExt cx="5453867" cy="730416"/>
          </a:xfrm>
        </p:grpSpPr>
        <p:sp>
          <p:nvSpPr>
            <p:cNvPr id="36" name="Rectangle 35"/>
            <p:cNvSpPr/>
            <p:nvPr/>
          </p:nvSpPr>
          <p:spPr>
            <a:xfrm>
              <a:off x="339928" y="3953607"/>
              <a:ext cx="839943" cy="33852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DOSEN</a:t>
              </a:r>
              <a:endParaRPr lang="en-US" sz="1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353795" y="3953607"/>
              <a:ext cx="1440000" cy="3384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DEPARTEMEN</a:t>
              </a:r>
              <a:endParaRPr lang="en-US" sz="1400" dirty="0"/>
            </a:p>
          </p:txBody>
        </p:sp>
        <p:sp>
          <p:nvSpPr>
            <p:cNvPr id="38" name="Flowchart: Decision 37"/>
            <p:cNvSpPr/>
            <p:nvPr/>
          </p:nvSpPr>
          <p:spPr>
            <a:xfrm>
              <a:off x="2006014" y="3850022"/>
              <a:ext cx="1327355" cy="545690"/>
            </a:xfrm>
            <a:prstGeom prst="flowChartDecisi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bekerja</a:t>
              </a:r>
              <a:endParaRPr lang="en-US" sz="1200" dirty="0"/>
            </a:p>
          </p:txBody>
        </p:sp>
        <p:cxnSp>
          <p:nvCxnSpPr>
            <p:cNvPr id="39" name="Straight Connector 38"/>
            <p:cNvCxnSpPr>
              <a:stCxn id="36" idx="3"/>
              <a:endCxn id="38" idx="1"/>
            </p:cNvCxnSpPr>
            <p:nvPr/>
          </p:nvCxnSpPr>
          <p:spPr>
            <a:xfrm>
              <a:off x="1179871" y="4122867"/>
              <a:ext cx="82614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8" idx="3"/>
              <a:endCxn id="37" idx="1"/>
            </p:cNvCxnSpPr>
            <p:nvPr/>
          </p:nvCxnSpPr>
          <p:spPr>
            <a:xfrm flipV="1">
              <a:off x="3333369" y="4122807"/>
              <a:ext cx="1020426" cy="60"/>
            </a:xfrm>
            <a:prstGeom prst="line">
              <a:avLst/>
            </a:prstGeom>
            <a:ln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392048" y="370529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(1,N)</a:t>
              </a:r>
              <a:endParaRPr lang="en-US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683282" y="366529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(1,1)</a:t>
              </a:r>
              <a:endParaRPr lang="en-US" b="1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47621" y="4750841"/>
            <a:ext cx="5453867" cy="714950"/>
            <a:chOff x="339928" y="3680762"/>
            <a:chExt cx="5453867" cy="714950"/>
          </a:xfrm>
        </p:grpSpPr>
        <p:sp>
          <p:nvSpPr>
            <p:cNvPr id="46" name="Rectangle 45"/>
            <p:cNvSpPr/>
            <p:nvPr/>
          </p:nvSpPr>
          <p:spPr>
            <a:xfrm>
              <a:off x="339928" y="3953607"/>
              <a:ext cx="839943" cy="33852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DOSEN</a:t>
              </a:r>
              <a:endParaRPr lang="en-US" sz="14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353795" y="3953607"/>
              <a:ext cx="1440000" cy="3384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DEPARTEMEN</a:t>
              </a:r>
              <a:endParaRPr lang="en-US" sz="1400" dirty="0"/>
            </a:p>
          </p:txBody>
        </p:sp>
        <p:sp>
          <p:nvSpPr>
            <p:cNvPr id="48" name="Flowchart: Decision 47"/>
            <p:cNvSpPr/>
            <p:nvPr/>
          </p:nvSpPr>
          <p:spPr>
            <a:xfrm>
              <a:off x="2006014" y="3850022"/>
              <a:ext cx="1327355" cy="545690"/>
            </a:xfrm>
            <a:prstGeom prst="flowChartDecisi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bekerja</a:t>
              </a:r>
              <a:endParaRPr lang="en-US" sz="1200" dirty="0"/>
            </a:p>
          </p:txBody>
        </p:sp>
        <p:cxnSp>
          <p:nvCxnSpPr>
            <p:cNvPr id="49" name="Straight Connector 48"/>
            <p:cNvCxnSpPr>
              <a:stCxn id="46" idx="3"/>
              <a:endCxn id="48" idx="1"/>
            </p:cNvCxnSpPr>
            <p:nvPr/>
          </p:nvCxnSpPr>
          <p:spPr>
            <a:xfrm>
              <a:off x="1179871" y="4122867"/>
              <a:ext cx="82614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8" idx="3"/>
              <a:endCxn id="47" idx="1"/>
            </p:cNvCxnSpPr>
            <p:nvPr/>
          </p:nvCxnSpPr>
          <p:spPr>
            <a:xfrm flipV="1">
              <a:off x="3333369" y="4122807"/>
              <a:ext cx="1020426" cy="60"/>
            </a:xfrm>
            <a:prstGeom prst="line">
              <a:avLst/>
            </a:prstGeom>
            <a:ln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1392048" y="3705292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(1,1)</a:t>
              </a:r>
              <a:endParaRPr lang="en-US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674788" y="368076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(1,N)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50914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Data Model (PDM)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Physical Data Model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pemodelan</a:t>
            </a:r>
            <a:r>
              <a:rPr lang="en-US" dirty="0" smtClean="0"/>
              <a:t> data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teknis</a:t>
            </a:r>
            <a:r>
              <a:rPr lang="en-US" dirty="0" smtClean="0"/>
              <a:t> yang </a:t>
            </a:r>
            <a:r>
              <a:rPr lang="en-US" dirty="0" err="1" smtClean="0"/>
              <a:t>dirancang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mendukung</a:t>
            </a:r>
            <a:r>
              <a:rPr lang="en-US" dirty="0" smtClean="0"/>
              <a:t> program </a:t>
            </a:r>
            <a:r>
              <a:rPr lang="en-US" dirty="0" err="1" smtClean="0"/>
              <a:t>komputer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programmer yang </a:t>
            </a:r>
            <a:r>
              <a:rPr lang="en-US" dirty="0" err="1" smtClean="0"/>
              <a:t>menggunakan</a:t>
            </a:r>
            <a:r>
              <a:rPr lang="en-US" dirty="0" smtClean="0"/>
              <a:t> basis data</a:t>
            </a:r>
          </a:p>
          <a:p>
            <a:r>
              <a:rPr lang="en-US" dirty="0" smtClean="0"/>
              <a:t>PDM </a:t>
            </a:r>
            <a:r>
              <a:rPr lang="en-US" dirty="0" err="1" smtClean="0"/>
              <a:t>bersifat</a:t>
            </a:r>
            <a:r>
              <a:rPr lang="en-US" dirty="0" smtClean="0"/>
              <a:t> </a:t>
            </a:r>
            <a:r>
              <a:rPr lang="en-US" i="1" dirty="0" smtClean="0"/>
              <a:t>platform-dependent</a:t>
            </a:r>
            <a:r>
              <a:rPr lang="en-US" dirty="0" smtClean="0"/>
              <a:t>.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tergantung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hardware, software, </a:t>
            </a:r>
            <a:r>
              <a:rPr lang="en-US" dirty="0" err="1" smtClean="0"/>
              <a:t>dan</a:t>
            </a:r>
            <a:r>
              <a:rPr lang="en-US" dirty="0" smtClean="0"/>
              <a:t> tool.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221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CDM VS PDM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19847820"/>
              </p:ext>
            </p:extLst>
          </p:nvPr>
        </p:nvGraphicFramePr>
        <p:xfrm>
          <a:off x="339725" y="2238375"/>
          <a:ext cx="11579225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144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Fokus</a:t>
            </a:r>
            <a:r>
              <a:rPr lang="en-US" dirty="0" smtClean="0"/>
              <a:t> </a:t>
            </a:r>
            <a:r>
              <a:rPr lang="en-US" dirty="0" err="1" smtClean="0"/>
              <a:t>Perubahan</a:t>
            </a:r>
            <a:r>
              <a:rPr lang="en-US" dirty="0" smtClean="0"/>
              <a:t> CDM </a:t>
            </a:r>
            <a:r>
              <a:rPr lang="en-US" dirty="0" err="1" smtClean="0"/>
              <a:t>menjadi</a:t>
            </a:r>
            <a:r>
              <a:rPr lang="en-US" dirty="0" smtClean="0"/>
              <a:t> PDM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12978253"/>
              </p:ext>
            </p:extLst>
          </p:nvPr>
        </p:nvGraphicFramePr>
        <p:xfrm>
          <a:off x="2973430" y="2164633"/>
          <a:ext cx="6311798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8056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Entitas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Lemah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627418" y="2193447"/>
            <a:ext cx="7224654" cy="398192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 smtClean="0"/>
              <a:t>Tambahkan</a:t>
            </a:r>
            <a:r>
              <a:rPr lang="en-US" sz="2400" dirty="0" smtClean="0"/>
              <a:t> PRIMARY KEY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 smtClean="0"/>
              <a:t>Entitas</a:t>
            </a:r>
            <a:r>
              <a:rPr lang="en-US" sz="2400" dirty="0" smtClean="0"/>
              <a:t> </a:t>
            </a:r>
            <a:r>
              <a:rPr lang="en-US" sz="2400" dirty="0" err="1" smtClean="0"/>
              <a:t>Kuat</a:t>
            </a:r>
            <a:r>
              <a:rPr lang="en-US" sz="2400" dirty="0" smtClean="0"/>
              <a:t> </a:t>
            </a:r>
            <a:r>
              <a:rPr lang="en-US" sz="2400" dirty="0" err="1" smtClean="0"/>
              <a:t>ke</a:t>
            </a:r>
            <a:r>
              <a:rPr lang="en-US" sz="2400" dirty="0" smtClean="0"/>
              <a:t> </a:t>
            </a:r>
            <a:r>
              <a:rPr lang="en-US" sz="2400" dirty="0" err="1" smtClean="0"/>
              <a:t>Entitas</a:t>
            </a:r>
            <a:r>
              <a:rPr lang="en-US" sz="2400" dirty="0" smtClean="0"/>
              <a:t> </a:t>
            </a:r>
            <a:r>
              <a:rPr lang="en-US" sz="2400" dirty="0" err="1" smtClean="0"/>
              <a:t>Lemah</a:t>
            </a:r>
            <a:r>
              <a:rPr lang="en-US" sz="24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 </a:t>
            </a:r>
            <a:r>
              <a:rPr lang="en-US" sz="2400" dirty="0" err="1" smtClean="0"/>
              <a:t>Jadikan</a:t>
            </a:r>
            <a:r>
              <a:rPr lang="en-US" sz="2400" dirty="0" smtClean="0"/>
              <a:t> (1) </a:t>
            </a:r>
            <a:r>
              <a:rPr lang="en-US" sz="2400" dirty="0" err="1" smtClean="0"/>
              <a:t>sebagai</a:t>
            </a:r>
            <a:r>
              <a:rPr lang="en-US" sz="2400" dirty="0" smtClean="0"/>
              <a:t> FOREIGN KEY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37421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4|0.9|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3530</TotalTime>
  <Words>417</Words>
  <Application>Microsoft Office PowerPoint</Application>
  <PresentationFormat>Widescreen</PresentationFormat>
  <Paragraphs>98</Paragraphs>
  <Slides>19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Myriad Arabic</vt:lpstr>
      <vt:lpstr>Myriad Pro</vt:lpstr>
      <vt:lpstr>Raleway</vt:lpstr>
      <vt:lpstr>Raleway ExtraBold</vt:lpstr>
      <vt:lpstr>Raleway SemiBold</vt:lpstr>
      <vt:lpstr>Office Theme</vt:lpstr>
      <vt:lpstr>PowerPoint Presentation</vt:lpstr>
      <vt:lpstr>PDM</vt:lpstr>
      <vt:lpstr>Outline</vt:lpstr>
      <vt:lpstr>Review CDM</vt:lpstr>
      <vt:lpstr>Penggambaran Cardinality ERD</vt:lpstr>
      <vt:lpstr>Physical Data Model (PDM)</vt:lpstr>
      <vt:lpstr>CDM VS PDM</vt:lpstr>
      <vt:lpstr>Fokus Perubahan CDM menjadi PDM</vt:lpstr>
      <vt:lpstr>Entitas  Lemah</vt:lpstr>
      <vt:lpstr>Entitas  Lemah</vt:lpstr>
      <vt:lpstr>Relasi One-to-one</vt:lpstr>
      <vt:lpstr>Relasi One-to-one</vt:lpstr>
      <vt:lpstr>Relasi One-to-Many</vt:lpstr>
      <vt:lpstr>Relasi One-to-Many</vt:lpstr>
      <vt:lpstr>Relasi Many-to-Many</vt:lpstr>
      <vt:lpstr>Relasi  Many-to-Many</vt:lpstr>
      <vt:lpstr>CDM ke PDM</vt:lpstr>
      <vt:lpstr>Latihan</vt:lpstr>
      <vt:lpstr>- TERIMA KASIH 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Adhatus Solichah A</dc:creator>
  <cp:lastModifiedBy>Imam Kuswardayan,S.Kom(2066)</cp:lastModifiedBy>
  <cp:revision>24</cp:revision>
  <dcterms:created xsi:type="dcterms:W3CDTF">2020-10-06T22:06:19Z</dcterms:created>
  <dcterms:modified xsi:type="dcterms:W3CDTF">2020-11-04T07:46:18Z</dcterms:modified>
</cp:coreProperties>
</file>